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_rels/notesSlide1.xml.rels" ContentType="application/vnd.openxmlformats-package.relationships+xml"/>
  <Override PartName="/ppt/notesSlides/_rels/notesSlide2.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_rels/notesSlide5.xml.rels" ContentType="application/vnd.openxmlformats-package.relationships+xml"/>
  <Override PartName="/ppt/notesSlides/_rels/notesSlide6.xml.rels" ContentType="application/vnd.openxmlformats-package.relationships+xml"/>
  <Override PartName="/ppt/notesSlides/_rels/notesSlide7.xml.rels" ContentType="application/vnd.openxmlformats-package.relationships+xml"/>
  <Override PartName="/ppt/notesSlides/_rels/notesSlide8.xml.rels" ContentType="application/vnd.openxmlformats-package.relationships+xml"/>
  <Override PartName="/ppt/notesSlides/_rels/notesSlide9.xml.rels" ContentType="application/vnd.openxmlformats-package.relationships+xml"/>
  <Override PartName="/ppt/notesSlides/_rels/notesSlide10.xml.rels" ContentType="application/vnd.openxmlformats-package.relationships+xml"/>
  <Override PartName="/ppt/notesSlides/_rels/notesSlide11.xml.rels" ContentType="application/vnd.openxmlformats-package.relationships+xml"/>
  <Override PartName="/ppt/notesSlides/_rels/notesSlide12.xml.rels" ContentType="application/vnd.openxmlformats-package.relationships+xml"/>
  <Override PartName="/ppt/notesSlides/_rels/notesSlide13.xml.rels" ContentType="application/vnd.openxmlformats-package.relationships+xml"/>
  <Override PartName="/ppt/notesSlides/_rels/notesSlide14.xml.rels" ContentType="application/vnd.openxmlformats-package.relationships+xml"/>
  <Override PartName="/ppt/notesSlides/_rels/notesSlide15.xml.rels" ContentType="application/vnd.openxmlformats-package.relationships+xml"/>
  <Override PartName="/ppt/notesSlides/_rels/notesSlide16.xml.rels" ContentType="application/vnd.openxmlformats-package.relationships+xml"/>
  <Override PartName="/ppt/notesSlides/_rels/notesSlide17.xml.rels" ContentType="application/vnd.openxmlformats-package.relationships+xml"/>
  <Override PartName="/ppt/notesSlides/_rels/notesSlide18.xml.rels" ContentType="application/vnd.openxmlformats-package.relationships+xml"/>
  <Override PartName="/ppt/notesSlides/_rels/notesSlide19.xml.rels" ContentType="application/vnd.openxmlformats-package.relationships+xml"/>
  <Override PartName="/ppt/notesSlides/_rels/notesSlide20.xml.rels" ContentType="application/vnd.openxmlformats-package.relationships+xml"/>
  <Override PartName="/ppt/notesSlides/_rels/notesSlide21.xml.rels" ContentType="application/vnd.openxmlformats-package.relationships+xml"/>
  <Override PartName="/ppt/notesSlides/_rels/notesSlide22.xml.rels" ContentType="application/vnd.openxmlformats-package.relationships+xml"/>
  <Override PartName="/ppt/notesSlides/_rels/notesSlide23.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37.xml" ContentType="application/vnd.openxmlformats-officedocument.presentationml.slideLayout+xml"/>
  <Override PartName="/ppt/slideLayouts/slideLayout8.xml" ContentType="application/vnd.openxmlformats-officedocument.presentationml.slideLayout+xml"/>
  <Override PartName="/ppt/slideLayouts/slideLayout38.xml" ContentType="application/vnd.openxmlformats-officedocument.presentationml.slideLayout+xml"/>
  <Override PartName="/ppt/slideLayouts/slideLayout9.xml" ContentType="application/vnd.openxmlformats-officedocument.presentationml.slideLayout+xml"/>
  <Override PartName="/ppt/slideLayouts/slideLayout3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_rels/slideLayout31.xml.rels" ContentType="application/vnd.openxmlformats-package.relationships+xml"/>
  <Override PartName="/ppt/slideLayouts/_rels/slideLayout53.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55.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56.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57.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58.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59.xml.rels" ContentType="application/vnd.openxmlformats-package.relationships+xml"/>
  <Override PartName="/ppt/slideLayouts/_rels/slideLayout38.xml.rels" ContentType="application/vnd.openxmlformats-package.relationships+xml"/>
  <Override PartName="/ppt/slideLayouts/_rels/slideLayout8.xml.rels" ContentType="application/vnd.openxmlformats-package.relationships+xml"/>
  <Override PartName="/ppt/slideLayouts/_rels/slideLayout39.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slideLayouts/_rels/slideLayout49.xml.rels" ContentType="application/vnd.openxmlformats-package.relationships+xml"/>
  <Override PartName="/ppt/slideLayouts/_rels/slideLayout50.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60.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_rels/presentation.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x="9144000" cy="5143500"/>
  <p:notesSz cx="51435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6.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buNone/>
            </a:pPr>
            <a:r>
              <a:rPr b="0" lang="en-AU" sz="4400" spc="-1" strike="noStrike">
                <a:latin typeface="Arial"/>
              </a:rPr>
              <a:t>Click to move the slide</a:t>
            </a:r>
            <a:endParaRPr b="0" lang="en-AU" sz="4400" spc="-1" strike="noStrike">
              <a:latin typeface="Arial"/>
            </a:endParaRPr>
          </a:p>
        </p:txBody>
      </p:sp>
      <p:sp>
        <p:nvSpPr>
          <p:cNvPr id="217"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en-AU" sz="2000" spc="-1" strike="noStrike">
                <a:latin typeface="Arial"/>
              </a:rPr>
              <a:t>Click to edit the notes format</a:t>
            </a:r>
            <a:endParaRPr b="0" lang="en-AU" sz="2000" spc="-1" strike="noStrike">
              <a:latin typeface="Arial"/>
            </a:endParaRPr>
          </a:p>
        </p:txBody>
      </p:sp>
      <p:sp>
        <p:nvSpPr>
          <p:cNvPr id="218"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en-AU" sz="1400" spc="-1" strike="noStrike">
                <a:latin typeface="Times New Roman"/>
              </a:rPr>
              <a:t>&lt;header&gt;</a:t>
            </a:r>
            <a:endParaRPr b="0" lang="en-AU" sz="1400" spc="-1" strike="noStrike">
              <a:latin typeface="Times New Roman"/>
            </a:endParaRPr>
          </a:p>
        </p:txBody>
      </p:sp>
      <p:sp>
        <p:nvSpPr>
          <p:cNvPr id="219" name="PlaceHolder 4"/>
          <p:cNvSpPr>
            <a:spLocks noGrp="1"/>
          </p:cNvSpPr>
          <p:nvPr>
            <p:ph type="dt" idx="4"/>
          </p:nvPr>
        </p:nvSpPr>
        <p:spPr>
          <a:xfrm>
            <a:off x="4278960" y="0"/>
            <a:ext cx="3280680" cy="534240"/>
          </a:xfrm>
          <a:prstGeom prst="rect">
            <a:avLst/>
          </a:prstGeom>
          <a:noFill/>
          <a:ln w="0">
            <a:noFill/>
          </a:ln>
        </p:spPr>
        <p:txBody>
          <a:bodyPr lIns="0" rIns="0" tIns="0" bIns="0" anchor="t">
            <a:noAutofit/>
          </a:bodyPr>
          <a:lstStyle>
            <a:lvl1pPr algn="r">
              <a:buNone/>
              <a:defRPr b="0" lang="en-AU" sz="1400" spc="-1" strike="noStrike">
                <a:latin typeface="Times New Roman"/>
              </a:defRPr>
            </a:lvl1pPr>
          </a:lstStyle>
          <a:p>
            <a:pPr algn="r">
              <a:buNone/>
            </a:pPr>
            <a:r>
              <a:rPr b="0" lang="en-AU" sz="1400" spc="-1" strike="noStrike">
                <a:latin typeface="Times New Roman"/>
              </a:rPr>
              <a:t>&lt;date/time&gt;</a:t>
            </a:r>
            <a:endParaRPr b="0" lang="en-AU" sz="1400" spc="-1" strike="noStrike">
              <a:latin typeface="Times New Roman"/>
            </a:endParaRPr>
          </a:p>
        </p:txBody>
      </p:sp>
      <p:sp>
        <p:nvSpPr>
          <p:cNvPr id="220" name="PlaceHolder 5"/>
          <p:cNvSpPr>
            <a:spLocks noGrp="1"/>
          </p:cNvSpPr>
          <p:nvPr>
            <p:ph type="ftr" idx="5"/>
          </p:nvPr>
        </p:nvSpPr>
        <p:spPr>
          <a:xfrm>
            <a:off x="0" y="10157400"/>
            <a:ext cx="3280680" cy="534240"/>
          </a:xfrm>
          <a:prstGeom prst="rect">
            <a:avLst/>
          </a:prstGeom>
          <a:noFill/>
          <a:ln w="0">
            <a:noFill/>
          </a:ln>
        </p:spPr>
        <p:txBody>
          <a:bodyPr lIns="0" rIns="0" tIns="0" bIns="0" anchor="b">
            <a:noAutofit/>
          </a:bodyPr>
          <a:lstStyle>
            <a:lvl1pPr>
              <a:defRPr b="0" lang="en-AU" sz="1400" spc="-1" strike="noStrike">
                <a:latin typeface="Times New Roman"/>
              </a:defRPr>
            </a:lvl1pPr>
          </a:lstStyle>
          <a:p>
            <a:r>
              <a:rPr b="0" lang="en-AU" sz="1400" spc="-1" strike="noStrike">
                <a:latin typeface="Times New Roman"/>
              </a:rPr>
              <a:t>&lt;footer&gt;</a:t>
            </a:r>
            <a:endParaRPr b="0" lang="en-AU" sz="1400" spc="-1" strike="noStrike">
              <a:latin typeface="Times New Roman"/>
            </a:endParaRPr>
          </a:p>
        </p:txBody>
      </p:sp>
      <p:sp>
        <p:nvSpPr>
          <p:cNvPr id="221" name="PlaceHolder 6"/>
          <p:cNvSpPr>
            <a:spLocks noGrp="1"/>
          </p:cNvSpPr>
          <p:nvPr>
            <p:ph type="sldNum" idx="6"/>
          </p:nvPr>
        </p:nvSpPr>
        <p:spPr>
          <a:xfrm>
            <a:off x="4278960" y="10157400"/>
            <a:ext cx="3280680" cy="534240"/>
          </a:xfrm>
          <a:prstGeom prst="rect">
            <a:avLst/>
          </a:prstGeom>
          <a:noFill/>
          <a:ln w="0">
            <a:noFill/>
          </a:ln>
        </p:spPr>
        <p:txBody>
          <a:bodyPr lIns="0" rIns="0" tIns="0" bIns="0" anchor="b">
            <a:noAutofit/>
          </a:bodyPr>
          <a:lstStyle>
            <a:lvl1pPr algn="r">
              <a:buNone/>
              <a:defRPr b="0" lang="en-AU" sz="1400" spc="-1" strike="noStrike">
                <a:latin typeface="Times New Roman"/>
              </a:defRPr>
            </a:lvl1pPr>
          </a:lstStyle>
          <a:p>
            <a:pPr algn="r">
              <a:buNone/>
            </a:pPr>
            <a:fld id="{9AE251FD-46A9-41F2-A344-366121A25A19}" type="slidenum">
              <a:rPr b="0" lang="en-AU" sz="1400" spc="-1" strike="noStrike">
                <a:latin typeface="Times New Roman"/>
              </a:rPr>
              <a:t>&lt;number&gt;</a:t>
            </a:fld>
            <a:endParaRPr b="0" lang="en-AU"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PlaceHolder 1"/>
          <p:cNvSpPr>
            <a:spLocks noGrp="1"/>
          </p:cNvSpPr>
          <p:nvPr>
            <p:ph type="sldImg"/>
          </p:nvPr>
        </p:nvSpPr>
        <p:spPr>
          <a:xfrm>
            <a:off x="0" y="0"/>
            <a:ext cx="0" cy="0"/>
          </a:xfrm>
          <a:prstGeom prst="rect">
            <a:avLst/>
          </a:prstGeom>
          <a:ln w="0">
            <a:noFill/>
          </a:ln>
        </p:spPr>
      </p:sp>
      <p:sp>
        <p:nvSpPr>
          <p:cNvPr id="312"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Networking Security (NETSEC)</a:t>
            </a:r>
            <a:endParaRPr b="0" lang="en-AU" sz="2000" spc="-1" strike="noStrike">
              <a:latin typeface="Arial"/>
            </a:endParaRPr>
          </a:p>
          <a:p>
            <a:pPr marL="216000" indent="-216000">
              <a:lnSpc>
                <a:spcPct val="100000"/>
              </a:lnSpc>
              <a:buNone/>
            </a:pPr>
            <a:r>
              <a:rPr b="0" lang="en-US" sz="2000" spc="-1" strike="noStrike">
                <a:latin typeface="Arial"/>
              </a:rPr>
              <a:t>Module 15: Cryptographic Services</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13" name="PlaceHolder 3"/>
          <p:cNvSpPr>
            <a:spLocks noGrp="1"/>
          </p:cNvSpPr>
          <p:nvPr>
            <p:ph type="sldNum" idx="27"/>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B63203E2-46AC-4C36-A6B5-270BB5B40930}"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PlaceHolder 1"/>
          <p:cNvSpPr>
            <a:spLocks noGrp="1"/>
          </p:cNvSpPr>
          <p:nvPr>
            <p:ph type="sldImg"/>
          </p:nvPr>
        </p:nvSpPr>
        <p:spPr>
          <a:xfrm>
            <a:off x="0" y="0"/>
            <a:ext cx="0" cy="0"/>
          </a:xfrm>
          <a:prstGeom prst="rect">
            <a:avLst/>
          </a:prstGeom>
          <a:ln w="0">
            <a:noFill/>
          </a:ln>
        </p:spPr>
      </p:sp>
      <p:sp>
        <p:nvSpPr>
          <p:cNvPr id="339"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15.2: Cryptography</a:t>
            </a:r>
            <a:endParaRPr b="0" lang="en-AU" sz="2000" spc="-1" strike="noStrike">
              <a:latin typeface="Arial"/>
            </a:endParaRPr>
          </a:p>
          <a:p>
            <a:pPr marL="216000" indent="-216000">
              <a:lnSpc>
                <a:spcPct val="100000"/>
              </a:lnSpc>
              <a:buNone/>
            </a:pPr>
            <a:r>
              <a:rPr b="0" lang="en-US" sz="2000" spc="-1" strike="noStrike">
                <a:latin typeface="Arial"/>
              </a:rPr>
              <a:t>15.2.1: Creating Cipher Text</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40" name="PlaceHolder 3"/>
          <p:cNvSpPr>
            <a:spLocks noGrp="1"/>
          </p:cNvSpPr>
          <p:nvPr>
            <p:ph type="sldNum" idx="35"/>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425CD0F9-7BB9-4D28-931A-9BB87922FECB}"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PlaceHolder 1"/>
          <p:cNvSpPr>
            <a:spLocks noGrp="1"/>
          </p:cNvSpPr>
          <p:nvPr>
            <p:ph type="sldImg"/>
          </p:nvPr>
        </p:nvSpPr>
        <p:spPr>
          <a:xfrm>
            <a:off x="0" y="0"/>
            <a:ext cx="0" cy="0"/>
          </a:xfrm>
          <a:prstGeom prst="rect">
            <a:avLst/>
          </a:prstGeom>
          <a:ln w="0">
            <a:noFill/>
          </a:ln>
        </p:spPr>
      </p:sp>
      <p:sp>
        <p:nvSpPr>
          <p:cNvPr id="342"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15.2: Cryptography</a:t>
            </a:r>
            <a:endParaRPr b="0" lang="en-AU" sz="2000" spc="-1" strike="noStrike">
              <a:latin typeface="Arial"/>
            </a:endParaRPr>
          </a:p>
          <a:p>
            <a:pPr marL="216000" indent="-216000">
              <a:lnSpc>
                <a:spcPct val="100000"/>
              </a:lnSpc>
              <a:buNone/>
            </a:pPr>
            <a:r>
              <a:rPr b="0" lang="en-US" sz="2000" spc="-1" strike="noStrike">
                <a:latin typeface="Arial"/>
              </a:rPr>
              <a:t>15.2.2: Transposition Ciphers</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43" name="PlaceHolder 3"/>
          <p:cNvSpPr>
            <a:spLocks noGrp="1"/>
          </p:cNvSpPr>
          <p:nvPr>
            <p:ph type="sldNum" idx="36"/>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4883F610-2300-4F7D-85AA-A5FA73412BC2}"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4" name="PlaceHolder 1"/>
          <p:cNvSpPr>
            <a:spLocks noGrp="1"/>
          </p:cNvSpPr>
          <p:nvPr>
            <p:ph type="sldImg"/>
          </p:nvPr>
        </p:nvSpPr>
        <p:spPr>
          <a:xfrm>
            <a:off x="0" y="0"/>
            <a:ext cx="0" cy="0"/>
          </a:xfrm>
          <a:prstGeom prst="rect">
            <a:avLst/>
          </a:prstGeom>
          <a:ln w="0">
            <a:noFill/>
          </a:ln>
        </p:spPr>
      </p:sp>
      <p:sp>
        <p:nvSpPr>
          <p:cNvPr id="345"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15.2: Cryptography</a:t>
            </a:r>
            <a:endParaRPr b="0" lang="en-AU" sz="2000" spc="-1" strike="noStrike">
              <a:latin typeface="Arial"/>
            </a:endParaRPr>
          </a:p>
          <a:p>
            <a:pPr marL="216000" indent="-216000">
              <a:lnSpc>
                <a:spcPct val="100000"/>
              </a:lnSpc>
              <a:buNone/>
            </a:pPr>
            <a:r>
              <a:rPr b="0" lang="en-US" sz="2000" spc="-1" strike="noStrike">
                <a:latin typeface="Arial"/>
              </a:rPr>
              <a:t>15.2.3: Substitution Ciphers</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46" name="PlaceHolder 3"/>
          <p:cNvSpPr>
            <a:spLocks noGrp="1"/>
          </p:cNvSpPr>
          <p:nvPr>
            <p:ph type="sldNum" idx="37"/>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B763F6C6-AAFB-41E6-8A7E-230DFA28EA1D}"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7" name="PlaceHolder 1"/>
          <p:cNvSpPr>
            <a:spLocks noGrp="1"/>
          </p:cNvSpPr>
          <p:nvPr>
            <p:ph type="sldImg"/>
          </p:nvPr>
        </p:nvSpPr>
        <p:spPr>
          <a:xfrm>
            <a:off x="0" y="0"/>
            <a:ext cx="0" cy="0"/>
          </a:xfrm>
          <a:prstGeom prst="rect">
            <a:avLst/>
          </a:prstGeom>
          <a:ln w="0">
            <a:noFill/>
          </a:ln>
        </p:spPr>
      </p:sp>
      <p:sp>
        <p:nvSpPr>
          <p:cNvPr id="348"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15.2: Cryptography</a:t>
            </a:r>
            <a:endParaRPr b="0" lang="en-AU" sz="2000" spc="-1" strike="noStrike">
              <a:latin typeface="Arial"/>
            </a:endParaRPr>
          </a:p>
          <a:p>
            <a:pPr marL="216000" indent="-216000">
              <a:lnSpc>
                <a:spcPct val="100000"/>
              </a:lnSpc>
              <a:buNone/>
            </a:pPr>
            <a:r>
              <a:rPr b="0" lang="en-US" sz="2000" spc="-1" strike="noStrike">
                <a:latin typeface="Arial"/>
              </a:rPr>
              <a:t>15.2.4: A More Complex Substitution Cipher</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49" name="PlaceHolder 3"/>
          <p:cNvSpPr>
            <a:spLocks noGrp="1"/>
          </p:cNvSpPr>
          <p:nvPr>
            <p:ph type="sldNum" idx="38"/>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AD32A664-604D-43F4-B0E3-CE61B6E56EF4}"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PlaceHolder 1"/>
          <p:cNvSpPr>
            <a:spLocks noGrp="1"/>
          </p:cNvSpPr>
          <p:nvPr>
            <p:ph type="sldImg"/>
          </p:nvPr>
        </p:nvSpPr>
        <p:spPr>
          <a:xfrm>
            <a:off x="0" y="0"/>
            <a:ext cx="0" cy="0"/>
          </a:xfrm>
          <a:prstGeom prst="rect">
            <a:avLst/>
          </a:prstGeom>
          <a:ln w="0">
            <a:noFill/>
          </a:ln>
        </p:spPr>
      </p:sp>
      <p:sp>
        <p:nvSpPr>
          <p:cNvPr id="351"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15.2: Cryptography</a:t>
            </a:r>
            <a:endParaRPr b="0" lang="en-AU" sz="2000" spc="-1" strike="noStrike">
              <a:latin typeface="Arial"/>
            </a:endParaRPr>
          </a:p>
          <a:p>
            <a:pPr marL="216000" indent="-216000">
              <a:lnSpc>
                <a:spcPct val="100000"/>
              </a:lnSpc>
              <a:buNone/>
            </a:pPr>
            <a:r>
              <a:rPr b="0" lang="en-US" sz="2000" spc="-1" strike="noStrike">
                <a:latin typeface="Arial"/>
              </a:rPr>
              <a:t>15.2.4: A More Complex Substitution Cipher</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52" name="PlaceHolder 3"/>
          <p:cNvSpPr>
            <a:spLocks noGrp="1"/>
          </p:cNvSpPr>
          <p:nvPr>
            <p:ph type="sldNum" idx="39"/>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3C7916B1-4F6B-423C-A8EB-F1D704C8FA78}"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PlaceHolder 1"/>
          <p:cNvSpPr>
            <a:spLocks noGrp="1"/>
          </p:cNvSpPr>
          <p:nvPr>
            <p:ph type="sldImg"/>
          </p:nvPr>
        </p:nvSpPr>
        <p:spPr>
          <a:xfrm>
            <a:off x="0" y="0"/>
            <a:ext cx="0" cy="0"/>
          </a:xfrm>
          <a:prstGeom prst="rect">
            <a:avLst/>
          </a:prstGeom>
          <a:ln w="0">
            <a:noFill/>
          </a:ln>
        </p:spPr>
      </p:sp>
      <p:sp>
        <p:nvSpPr>
          <p:cNvPr id="354"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15.2: Cryptography</a:t>
            </a:r>
            <a:endParaRPr b="0" lang="en-AU" sz="2000" spc="-1" strike="noStrike">
              <a:latin typeface="Arial"/>
            </a:endParaRPr>
          </a:p>
          <a:p>
            <a:pPr marL="216000" indent="-216000">
              <a:lnSpc>
                <a:spcPct val="100000"/>
              </a:lnSpc>
              <a:buNone/>
            </a:pPr>
            <a:r>
              <a:rPr b="0" lang="en-US" sz="2000" spc="-1" strike="noStrike">
                <a:latin typeface="Arial"/>
              </a:rPr>
              <a:t>15.2.5: One-Time Pad Ciphers</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55" name="PlaceHolder 3"/>
          <p:cNvSpPr>
            <a:spLocks noGrp="1"/>
          </p:cNvSpPr>
          <p:nvPr>
            <p:ph type="sldNum" idx="40"/>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BE5EC5AA-768C-4D37-8CED-214564CEB809}"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PlaceHolder 1"/>
          <p:cNvSpPr>
            <a:spLocks noGrp="1"/>
          </p:cNvSpPr>
          <p:nvPr>
            <p:ph type="sldImg"/>
          </p:nvPr>
        </p:nvSpPr>
        <p:spPr>
          <a:xfrm>
            <a:off x="0" y="0"/>
            <a:ext cx="0" cy="0"/>
          </a:xfrm>
          <a:prstGeom prst="rect">
            <a:avLst/>
          </a:prstGeom>
          <a:ln w="0">
            <a:noFill/>
          </a:ln>
        </p:spPr>
      </p:sp>
      <p:sp>
        <p:nvSpPr>
          <p:cNvPr id="357"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15.3: Cryptanalysis</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58" name="PlaceHolder 3"/>
          <p:cNvSpPr>
            <a:spLocks noGrp="1"/>
          </p:cNvSpPr>
          <p:nvPr>
            <p:ph type="sldNum" idx="41"/>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FA145192-1B18-49D2-B7D1-929B04AAA680}"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PlaceHolder 1"/>
          <p:cNvSpPr>
            <a:spLocks noGrp="1"/>
          </p:cNvSpPr>
          <p:nvPr>
            <p:ph type="sldImg"/>
          </p:nvPr>
        </p:nvSpPr>
        <p:spPr>
          <a:xfrm>
            <a:off x="0" y="0"/>
            <a:ext cx="0" cy="0"/>
          </a:xfrm>
          <a:prstGeom prst="rect">
            <a:avLst/>
          </a:prstGeom>
          <a:ln w="0">
            <a:noFill/>
          </a:ln>
        </p:spPr>
      </p:sp>
      <p:sp>
        <p:nvSpPr>
          <p:cNvPr id="360"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15.3: Cryptanalysis</a:t>
            </a:r>
            <a:endParaRPr b="0" lang="en-AU" sz="2000" spc="-1" strike="noStrike">
              <a:latin typeface="Arial"/>
            </a:endParaRPr>
          </a:p>
          <a:p>
            <a:pPr marL="216000" indent="-216000">
              <a:lnSpc>
                <a:spcPct val="100000"/>
              </a:lnSpc>
              <a:buNone/>
            </a:pPr>
            <a:r>
              <a:rPr b="0" lang="en-US" sz="2000" spc="-1" strike="noStrike">
                <a:latin typeface="Arial"/>
              </a:rPr>
              <a:t>15.3.1: Cracking Code</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61" name="PlaceHolder 3"/>
          <p:cNvSpPr>
            <a:spLocks noGrp="1"/>
          </p:cNvSpPr>
          <p:nvPr>
            <p:ph type="sldNum" idx="42"/>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4B7B148F-8F9D-45EC-8E43-5F695698D40F}"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PlaceHolder 1"/>
          <p:cNvSpPr>
            <a:spLocks noGrp="1"/>
          </p:cNvSpPr>
          <p:nvPr>
            <p:ph type="sldImg"/>
          </p:nvPr>
        </p:nvSpPr>
        <p:spPr>
          <a:xfrm>
            <a:off x="0" y="0"/>
            <a:ext cx="0" cy="0"/>
          </a:xfrm>
          <a:prstGeom prst="rect">
            <a:avLst/>
          </a:prstGeom>
          <a:ln w="0">
            <a:noFill/>
          </a:ln>
        </p:spPr>
      </p:sp>
      <p:sp>
        <p:nvSpPr>
          <p:cNvPr id="363"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15.3: Cryptanalysis</a:t>
            </a:r>
            <a:endParaRPr b="0" lang="en-AU" sz="2000" spc="-1" strike="noStrike">
              <a:latin typeface="Arial"/>
            </a:endParaRPr>
          </a:p>
          <a:p>
            <a:pPr marL="216000" indent="-216000">
              <a:lnSpc>
                <a:spcPct val="100000"/>
              </a:lnSpc>
              <a:buNone/>
            </a:pPr>
            <a:r>
              <a:rPr b="0" lang="en-US" sz="2000" spc="-1" strike="noStrike">
                <a:latin typeface="Arial"/>
              </a:rPr>
              <a:t>15.3.2: Methods of Cracking Code</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64" name="PlaceHolder 3"/>
          <p:cNvSpPr>
            <a:spLocks noGrp="1"/>
          </p:cNvSpPr>
          <p:nvPr>
            <p:ph type="sldNum" idx="43"/>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1F920700-69F9-436B-B9D9-C426C5A807BC}"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PlaceHolder 1"/>
          <p:cNvSpPr>
            <a:spLocks noGrp="1"/>
          </p:cNvSpPr>
          <p:nvPr>
            <p:ph type="sldImg"/>
          </p:nvPr>
        </p:nvSpPr>
        <p:spPr>
          <a:xfrm>
            <a:off x="0" y="0"/>
            <a:ext cx="0" cy="0"/>
          </a:xfrm>
          <a:prstGeom prst="rect">
            <a:avLst/>
          </a:prstGeom>
          <a:ln w="0">
            <a:noFill/>
          </a:ln>
        </p:spPr>
      </p:sp>
      <p:sp>
        <p:nvSpPr>
          <p:cNvPr id="366"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15.3: Cryptanalysis</a:t>
            </a:r>
            <a:endParaRPr b="0" lang="en-AU" sz="2000" spc="-1" strike="noStrike">
              <a:latin typeface="Arial"/>
            </a:endParaRPr>
          </a:p>
          <a:p>
            <a:pPr marL="216000" indent="-216000">
              <a:lnSpc>
                <a:spcPct val="100000"/>
              </a:lnSpc>
              <a:buNone/>
              <a:tabLst>
                <a:tab algn="l" pos="0"/>
              </a:tabLst>
            </a:pPr>
            <a:r>
              <a:rPr b="0" lang="en-US" sz="2000" spc="-1" strike="noStrike">
                <a:latin typeface="Arial"/>
              </a:rPr>
              <a:t>15.3.3: Cracking Code Example</a:t>
            </a:r>
            <a:endParaRPr b="0" lang="en-AU" sz="2000" spc="-1" strike="noStrike">
              <a:latin typeface="Arial"/>
            </a:endParaRPr>
          </a:p>
          <a:p>
            <a:pPr marL="216000" indent="-216000">
              <a:lnSpc>
                <a:spcPct val="100000"/>
              </a:lnSpc>
              <a:buNone/>
              <a:tabLst>
                <a:tab algn="l" pos="0"/>
              </a:tabLst>
            </a:pPr>
            <a:r>
              <a:rPr b="0" lang="en-US" sz="2000" spc="-1" strike="noStrike">
                <a:latin typeface="Arial"/>
              </a:rPr>
              <a:t>15.3.4: Check your Understanding- Crack the Code</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67" name="PlaceHolder 3"/>
          <p:cNvSpPr>
            <a:spLocks noGrp="1"/>
          </p:cNvSpPr>
          <p:nvPr>
            <p:ph type="sldNum" idx="44"/>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96601962-2DA4-481F-A455-D286A35A7E09}"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PlaceHolder 1"/>
          <p:cNvSpPr>
            <a:spLocks noGrp="1"/>
          </p:cNvSpPr>
          <p:nvPr>
            <p:ph type="sldImg"/>
          </p:nvPr>
        </p:nvSpPr>
        <p:spPr>
          <a:xfrm>
            <a:off x="0" y="0"/>
            <a:ext cx="0" cy="0"/>
          </a:xfrm>
          <a:prstGeom prst="rect">
            <a:avLst/>
          </a:prstGeom>
          <a:ln w="0">
            <a:noFill/>
          </a:ln>
        </p:spPr>
      </p:sp>
      <p:sp>
        <p:nvSpPr>
          <p:cNvPr id="315"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Networking Security (NETSEC)</a:t>
            </a:r>
            <a:endParaRPr b="0" lang="en-AU" sz="2000" spc="-1" strike="noStrike">
              <a:latin typeface="Arial"/>
            </a:endParaRPr>
          </a:p>
          <a:p>
            <a:pPr marL="216000" indent="-216000">
              <a:lnSpc>
                <a:spcPct val="100000"/>
              </a:lnSpc>
              <a:buNone/>
            </a:pPr>
            <a:r>
              <a:rPr b="0" lang="en-US" sz="2000" spc="-1" strike="noStrike">
                <a:latin typeface="Arial"/>
              </a:rPr>
              <a:t>Module 15: Cryptographic Services</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16" name="PlaceHolder 3"/>
          <p:cNvSpPr>
            <a:spLocks noGrp="1"/>
          </p:cNvSpPr>
          <p:nvPr>
            <p:ph type="sldNum" idx="28"/>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747DEAE2-E554-4686-A7C0-86EFC35A6110}"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PlaceHolder 1"/>
          <p:cNvSpPr>
            <a:spLocks noGrp="1"/>
          </p:cNvSpPr>
          <p:nvPr>
            <p:ph type="sldImg"/>
          </p:nvPr>
        </p:nvSpPr>
        <p:spPr>
          <a:xfrm>
            <a:off x="0" y="0"/>
            <a:ext cx="0" cy="0"/>
          </a:xfrm>
          <a:prstGeom prst="rect">
            <a:avLst/>
          </a:prstGeom>
          <a:ln w="0">
            <a:noFill/>
          </a:ln>
        </p:spPr>
      </p:sp>
      <p:sp>
        <p:nvSpPr>
          <p:cNvPr id="369"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15.4: Cryptology</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70" name="PlaceHolder 3"/>
          <p:cNvSpPr>
            <a:spLocks noGrp="1"/>
          </p:cNvSpPr>
          <p:nvPr>
            <p:ph type="sldNum" idx="45"/>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E948AE75-8899-4816-A627-D11A919FC753}"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PlaceHolder 1"/>
          <p:cNvSpPr>
            <a:spLocks noGrp="1"/>
          </p:cNvSpPr>
          <p:nvPr>
            <p:ph type="sldImg"/>
          </p:nvPr>
        </p:nvSpPr>
        <p:spPr>
          <a:xfrm>
            <a:off x="0" y="0"/>
            <a:ext cx="0" cy="0"/>
          </a:xfrm>
          <a:prstGeom prst="rect">
            <a:avLst/>
          </a:prstGeom>
          <a:ln w="0">
            <a:noFill/>
          </a:ln>
        </p:spPr>
      </p:sp>
      <p:sp>
        <p:nvSpPr>
          <p:cNvPr id="372"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15.4: Cryptology</a:t>
            </a:r>
            <a:endParaRPr b="0" lang="en-AU" sz="2000" spc="-1" strike="noStrike">
              <a:latin typeface="Arial"/>
            </a:endParaRPr>
          </a:p>
          <a:p>
            <a:pPr marL="216000" indent="-216000">
              <a:lnSpc>
                <a:spcPct val="100000"/>
              </a:lnSpc>
              <a:buNone/>
            </a:pPr>
            <a:r>
              <a:rPr b="0" lang="en-US" sz="2000" spc="-1" strike="noStrike">
                <a:latin typeface="Arial"/>
              </a:rPr>
              <a:t>15.4.1: Making and Breaking Secret Codes</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73" name="PlaceHolder 3"/>
          <p:cNvSpPr>
            <a:spLocks noGrp="1"/>
          </p:cNvSpPr>
          <p:nvPr>
            <p:ph type="sldNum" idx="46"/>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ED26C26B-AC92-4EC7-870C-CC22BCABC872}"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PlaceHolder 1"/>
          <p:cNvSpPr>
            <a:spLocks noGrp="1"/>
          </p:cNvSpPr>
          <p:nvPr>
            <p:ph type="sldImg"/>
          </p:nvPr>
        </p:nvSpPr>
        <p:spPr>
          <a:xfrm>
            <a:off x="0" y="0"/>
            <a:ext cx="0" cy="0"/>
          </a:xfrm>
          <a:prstGeom prst="rect">
            <a:avLst/>
          </a:prstGeom>
          <a:ln w="0">
            <a:noFill/>
          </a:ln>
        </p:spPr>
      </p:sp>
      <p:sp>
        <p:nvSpPr>
          <p:cNvPr id="375"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15.4: Cryptology</a:t>
            </a:r>
            <a:endParaRPr b="0" lang="en-AU" sz="2000" spc="-1" strike="noStrike">
              <a:latin typeface="Arial"/>
            </a:endParaRPr>
          </a:p>
          <a:p>
            <a:pPr marL="216000" indent="-216000">
              <a:lnSpc>
                <a:spcPct val="100000"/>
              </a:lnSpc>
              <a:buNone/>
            </a:pPr>
            <a:r>
              <a:rPr b="0" lang="en-US" sz="2000" spc="-1" strike="noStrike">
                <a:latin typeface="Arial"/>
              </a:rPr>
              <a:t>15.4.2: Cryptanalysts</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76" name="PlaceHolder 3"/>
          <p:cNvSpPr>
            <a:spLocks noGrp="1"/>
          </p:cNvSpPr>
          <p:nvPr>
            <p:ph type="sldNum" idx="47"/>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7F67D23A-062F-4033-8AED-5B73E73BD481}"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PlaceHolder 1"/>
          <p:cNvSpPr>
            <a:spLocks noGrp="1"/>
          </p:cNvSpPr>
          <p:nvPr>
            <p:ph type="sldImg"/>
          </p:nvPr>
        </p:nvSpPr>
        <p:spPr>
          <a:xfrm>
            <a:off x="0" y="0"/>
            <a:ext cx="0" cy="0"/>
          </a:xfrm>
          <a:prstGeom prst="rect">
            <a:avLst/>
          </a:prstGeom>
          <a:ln w="0">
            <a:noFill/>
          </a:ln>
        </p:spPr>
      </p:sp>
      <p:sp>
        <p:nvSpPr>
          <p:cNvPr id="378"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15.4: Cryptology</a:t>
            </a:r>
            <a:endParaRPr b="0" lang="en-AU" sz="2000" spc="-1" strike="noStrike">
              <a:latin typeface="Arial"/>
            </a:endParaRPr>
          </a:p>
          <a:p>
            <a:pPr marL="216000" indent="-216000">
              <a:lnSpc>
                <a:spcPct val="100000"/>
              </a:lnSpc>
              <a:buNone/>
              <a:tabLst>
                <a:tab algn="l" pos="0"/>
              </a:tabLst>
            </a:pPr>
            <a:r>
              <a:rPr b="0" lang="en-US" sz="2000" spc="-1" strike="noStrike">
                <a:latin typeface="Arial"/>
              </a:rPr>
              <a:t>15.4.3: The Secret is in the Keys</a:t>
            </a:r>
            <a:endParaRPr b="0" lang="en-AU" sz="2000" spc="-1" strike="noStrike">
              <a:latin typeface="Arial"/>
            </a:endParaRPr>
          </a:p>
          <a:p>
            <a:pPr marL="216000" indent="-216000">
              <a:lnSpc>
                <a:spcPct val="100000"/>
              </a:lnSpc>
              <a:buNone/>
              <a:tabLst>
                <a:tab algn="l" pos="0"/>
              </a:tabLst>
            </a:pPr>
            <a:r>
              <a:rPr b="0" lang="en-US" sz="2000" spc="-1" strike="noStrike">
                <a:latin typeface="Arial"/>
              </a:rPr>
              <a:t>15.4.4: Check Your Understanding - Cryptology Terminology</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79" name="PlaceHolder 3"/>
          <p:cNvSpPr>
            <a:spLocks noGrp="1"/>
          </p:cNvSpPr>
          <p:nvPr>
            <p:ph type="sldNum" idx="48"/>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3C76803A-AD72-4F11-BF90-ECAD23EC04B5}"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Rectangle 11"/>
          <p:cNvSpPr/>
          <p:nvPr/>
        </p:nvSpPr>
        <p:spPr>
          <a:xfrm>
            <a:off x="5929200" y="8680320"/>
            <a:ext cx="812160" cy="286560"/>
          </a:xfrm>
          <a:prstGeom prst="rect">
            <a:avLst/>
          </a:prstGeom>
          <a:noFill/>
          <a:ln w="0">
            <a:noFill/>
          </a:ln>
        </p:spPr>
        <p:style>
          <a:lnRef idx="0"/>
          <a:fillRef idx="0"/>
          <a:effectRef idx="0"/>
          <a:fontRef idx="minor"/>
        </p:style>
        <p:txBody>
          <a:bodyPr lIns="18720" rIns="18720" tIns="0" bIns="0" anchor="b">
            <a:noAutofit/>
          </a:bodyPr>
          <a:p>
            <a:pPr algn="r">
              <a:lnSpc>
                <a:spcPct val="100000"/>
              </a:lnSpc>
              <a:buNone/>
              <a:tabLst>
                <a:tab algn="l" pos="0"/>
              </a:tabLst>
            </a:pPr>
            <a:fld id="{3CAD3114-0DC1-4839-8024-411D2B139E73}" type="slidenum">
              <a:rPr b="0" lang="en-US" sz="800" spc="-1" strike="noStrike">
                <a:solidFill>
                  <a:srgbClr val="000000"/>
                </a:solidFill>
                <a:latin typeface="Arial"/>
                <a:ea typeface="ＭＳ Ｐゴシック"/>
              </a:rPr>
              <a:t>&lt;number&gt;</a:t>
            </a:fld>
            <a:endParaRPr b="0" lang="en-AU" sz="800" spc="-1" strike="noStrike">
              <a:latin typeface="Arial"/>
            </a:endParaRPr>
          </a:p>
        </p:txBody>
      </p:sp>
      <p:sp>
        <p:nvSpPr>
          <p:cNvPr id="318" name="PlaceHolder 1"/>
          <p:cNvSpPr>
            <a:spLocks noGrp="1"/>
          </p:cNvSpPr>
          <p:nvPr>
            <p:ph type="sldImg"/>
          </p:nvPr>
        </p:nvSpPr>
        <p:spPr>
          <a:xfrm>
            <a:off x="0" y="0"/>
            <a:ext cx="0" cy="0"/>
          </a:xfrm>
          <a:prstGeom prst="rect">
            <a:avLst/>
          </a:prstGeom>
          <a:ln w="0">
            <a:noFill/>
          </a:ln>
        </p:spPr>
      </p:sp>
      <p:sp>
        <p:nvSpPr>
          <p:cNvPr id="319"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tabLst>
                <a:tab algn="l" pos="0"/>
              </a:tabLst>
            </a:pPr>
            <a:r>
              <a:rPr b="0" lang="en-US" sz="1200" spc="-1" strike="noStrike">
                <a:latin typeface="Arial"/>
              </a:rPr>
              <a:t>15 – Cryptographic Services</a:t>
            </a:r>
            <a:endParaRPr b="0" lang="en-AU" sz="1200" spc="-1" strike="noStrike">
              <a:latin typeface="Arial"/>
            </a:endParaRPr>
          </a:p>
          <a:p>
            <a:pPr marL="216000" indent="-216000">
              <a:lnSpc>
                <a:spcPct val="100000"/>
              </a:lnSpc>
              <a:buNone/>
              <a:tabLst>
                <a:tab algn="l" pos="0"/>
              </a:tabLst>
            </a:pPr>
            <a:r>
              <a:rPr b="0" lang="en-GB" sz="2000" spc="-1" strike="noStrike">
                <a:latin typeface="Arial"/>
              </a:rPr>
              <a:t>15.0.2 – What will I learn to do in this module?</a:t>
            </a:r>
            <a:endParaRPr b="0" lang="en-AU" sz="2000" spc="-1" strike="noStrike">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PlaceHolder 1"/>
          <p:cNvSpPr>
            <a:spLocks noGrp="1"/>
          </p:cNvSpPr>
          <p:nvPr>
            <p:ph type="sldImg"/>
          </p:nvPr>
        </p:nvSpPr>
        <p:spPr>
          <a:xfrm>
            <a:off x="0" y="0"/>
            <a:ext cx="0" cy="0"/>
          </a:xfrm>
          <a:prstGeom prst="rect">
            <a:avLst/>
          </a:prstGeom>
          <a:ln w="0">
            <a:noFill/>
          </a:ln>
        </p:spPr>
      </p:sp>
      <p:sp>
        <p:nvSpPr>
          <p:cNvPr id="321"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15.1: Secure Communications</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22" name="PlaceHolder 3"/>
          <p:cNvSpPr>
            <a:spLocks noGrp="1"/>
          </p:cNvSpPr>
          <p:nvPr>
            <p:ph type="sldNum" idx="29"/>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2C30CB08-C3C1-4778-98BA-66E938E60901}"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PlaceHolder 1"/>
          <p:cNvSpPr>
            <a:spLocks noGrp="1"/>
          </p:cNvSpPr>
          <p:nvPr>
            <p:ph type="sldImg"/>
          </p:nvPr>
        </p:nvSpPr>
        <p:spPr>
          <a:xfrm>
            <a:off x="0" y="0"/>
            <a:ext cx="0" cy="0"/>
          </a:xfrm>
          <a:prstGeom prst="rect">
            <a:avLst/>
          </a:prstGeom>
          <a:ln w="0">
            <a:noFill/>
          </a:ln>
        </p:spPr>
      </p:sp>
      <p:sp>
        <p:nvSpPr>
          <p:cNvPr id="324"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15.1: Secure Communications</a:t>
            </a:r>
            <a:endParaRPr b="0" lang="en-AU" sz="2000" spc="-1" strike="noStrike">
              <a:latin typeface="Arial"/>
            </a:endParaRPr>
          </a:p>
          <a:p>
            <a:pPr marL="216000" indent="-216000">
              <a:lnSpc>
                <a:spcPct val="100000"/>
              </a:lnSpc>
              <a:buNone/>
            </a:pPr>
            <a:r>
              <a:rPr b="0" lang="en-US" sz="2000" spc="-1" strike="noStrike">
                <a:latin typeface="Arial"/>
              </a:rPr>
              <a:t>15.1.1: Authentication, Integrity, and Confidentiality</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25" name="PlaceHolder 3"/>
          <p:cNvSpPr>
            <a:spLocks noGrp="1"/>
          </p:cNvSpPr>
          <p:nvPr>
            <p:ph type="sldNum" idx="30"/>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5778F493-A0EB-40A1-A682-19F7DB71735D}"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PlaceHolder 1"/>
          <p:cNvSpPr>
            <a:spLocks noGrp="1"/>
          </p:cNvSpPr>
          <p:nvPr>
            <p:ph type="sldImg"/>
          </p:nvPr>
        </p:nvSpPr>
        <p:spPr>
          <a:xfrm>
            <a:off x="0" y="0"/>
            <a:ext cx="0" cy="0"/>
          </a:xfrm>
          <a:prstGeom prst="rect">
            <a:avLst/>
          </a:prstGeom>
          <a:ln w="0">
            <a:noFill/>
          </a:ln>
        </p:spPr>
      </p:sp>
      <p:sp>
        <p:nvSpPr>
          <p:cNvPr id="327"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15.1: Secure Communications</a:t>
            </a:r>
            <a:endParaRPr b="0" lang="en-AU" sz="2000" spc="-1" strike="noStrike">
              <a:latin typeface="Arial"/>
            </a:endParaRPr>
          </a:p>
          <a:p>
            <a:pPr marL="216000" indent="-216000">
              <a:lnSpc>
                <a:spcPct val="100000"/>
              </a:lnSpc>
              <a:buNone/>
            </a:pPr>
            <a:r>
              <a:rPr b="0" lang="en-US" sz="2000" spc="-1" strike="noStrike">
                <a:latin typeface="Arial"/>
              </a:rPr>
              <a:t>15.1.2: Authentication</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28" name="PlaceHolder 3"/>
          <p:cNvSpPr>
            <a:spLocks noGrp="1"/>
          </p:cNvSpPr>
          <p:nvPr>
            <p:ph type="sldNum" idx="31"/>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FDC555E2-6CB0-4A09-A87C-CFB2CD127121}"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PlaceHolder 1"/>
          <p:cNvSpPr>
            <a:spLocks noGrp="1"/>
          </p:cNvSpPr>
          <p:nvPr>
            <p:ph type="sldImg"/>
          </p:nvPr>
        </p:nvSpPr>
        <p:spPr>
          <a:xfrm>
            <a:off x="0" y="0"/>
            <a:ext cx="0" cy="0"/>
          </a:xfrm>
          <a:prstGeom prst="rect">
            <a:avLst/>
          </a:prstGeom>
          <a:ln w="0">
            <a:noFill/>
          </a:ln>
        </p:spPr>
      </p:sp>
      <p:sp>
        <p:nvSpPr>
          <p:cNvPr id="330"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15.1: Secure Communications</a:t>
            </a:r>
            <a:endParaRPr b="0" lang="en-AU" sz="2000" spc="-1" strike="noStrike">
              <a:latin typeface="Arial"/>
            </a:endParaRPr>
          </a:p>
          <a:p>
            <a:pPr marL="216000" indent="-216000">
              <a:lnSpc>
                <a:spcPct val="100000"/>
              </a:lnSpc>
              <a:buNone/>
            </a:pPr>
            <a:r>
              <a:rPr b="0" lang="en-US" sz="2000" spc="-1" strike="noStrike">
                <a:latin typeface="Arial"/>
              </a:rPr>
              <a:t>15.1.3: Data Integrity</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31" name="PlaceHolder 3"/>
          <p:cNvSpPr>
            <a:spLocks noGrp="1"/>
          </p:cNvSpPr>
          <p:nvPr>
            <p:ph type="sldNum" idx="32"/>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C001B89B-6B25-40CF-930D-7679484218FC}"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2" name="PlaceHolder 1"/>
          <p:cNvSpPr>
            <a:spLocks noGrp="1"/>
          </p:cNvSpPr>
          <p:nvPr>
            <p:ph type="sldImg"/>
          </p:nvPr>
        </p:nvSpPr>
        <p:spPr>
          <a:xfrm>
            <a:off x="0" y="0"/>
            <a:ext cx="0" cy="0"/>
          </a:xfrm>
          <a:prstGeom prst="rect">
            <a:avLst/>
          </a:prstGeom>
          <a:ln w="0">
            <a:noFill/>
          </a:ln>
        </p:spPr>
      </p:sp>
      <p:sp>
        <p:nvSpPr>
          <p:cNvPr id="333"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15.1: Secure Communications</a:t>
            </a:r>
            <a:endParaRPr b="0" lang="en-AU" sz="2000" spc="-1" strike="noStrike">
              <a:latin typeface="Arial"/>
            </a:endParaRPr>
          </a:p>
          <a:p>
            <a:pPr marL="216000" indent="-216000">
              <a:lnSpc>
                <a:spcPct val="100000"/>
              </a:lnSpc>
              <a:buNone/>
              <a:tabLst>
                <a:tab algn="l" pos="0"/>
              </a:tabLst>
            </a:pPr>
            <a:r>
              <a:rPr b="0" lang="en-US" sz="2000" spc="-1" strike="noStrike">
                <a:latin typeface="Arial"/>
              </a:rPr>
              <a:t>15.1.4: Data Confidentiality</a:t>
            </a:r>
            <a:endParaRPr b="0" lang="en-AU" sz="2000" spc="-1" strike="noStrike">
              <a:latin typeface="Arial"/>
            </a:endParaRPr>
          </a:p>
          <a:p>
            <a:pPr marL="216000" indent="-216000">
              <a:lnSpc>
                <a:spcPct val="100000"/>
              </a:lnSpc>
              <a:buNone/>
              <a:tabLst>
                <a:tab algn="l" pos="0"/>
              </a:tabLst>
            </a:pPr>
            <a:r>
              <a:rPr b="0" lang="en-US" sz="2000" spc="-1" strike="noStrike">
                <a:latin typeface="Arial"/>
              </a:rPr>
              <a:t>15.1.5: Check Your Understanding - Identify the Secure Communication Objective</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34" name="PlaceHolder 3"/>
          <p:cNvSpPr>
            <a:spLocks noGrp="1"/>
          </p:cNvSpPr>
          <p:nvPr>
            <p:ph type="sldNum" idx="33"/>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F307548D-15DA-4FE4-9FA0-3751F6A209CD}"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PlaceHolder 1"/>
          <p:cNvSpPr>
            <a:spLocks noGrp="1"/>
          </p:cNvSpPr>
          <p:nvPr>
            <p:ph type="sldImg"/>
          </p:nvPr>
        </p:nvSpPr>
        <p:spPr>
          <a:xfrm>
            <a:off x="0" y="0"/>
            <a:ext cx="0" cy="0"/>
          </a:xfrm>
          <a:prstGeom prst="rect">
            <a:avLst/>
          </a:prstGeom>
          <a:ln w="0">
            <a:noFill/>
          </a:ln>
        </p:spPr>
      </p:sp>
      <p:sp>
        <p:nvSpPr>
          <p:cNvPr id="336" name="PlaceHolder 2"/>
          <p:cNvSpPr>
            <a:spLocks noGrp="1"/>
          </p:cNvSpPr>
          <p:nvPr>
            <p:ph type="body"/>
          </p:nvPr>
        </p:nvSpPr>
        <p:spPr>
          <a:xfrm>
            <a:off x="0" y="0"/>
            <a:ext cx="0" cy="0"/>
          </a:xfrm>
          <a:prstGeom prst="rect">
            <a:avLst/>
          </a:prstGeom>
          <a:noFill/>
          <a:ln w="0">
            <a:noFill/>
          </a:ln>
        </p:spPr>
        <p:txBody>
          <a:bodyPr lIns="90000" rIns="90000" tIns="45000" bIns="45000" anchor="t">
            <a:noAutofit/>
          </a:bodyPr>
          <a:p>
            <a:pPr marL="216000" indent="-216000">
              <a:lnSpc>
                <a:spcPct val="100000"/>
              </a:lnSpc>
              <a:buNone/>
            </a:pPr>
            <a:r>
              <a:rPr b="0" lang="en-US" sz="2000" spc="-1" strike="noStrike">
                <a:latin typeface="Arial"/>
              </a:rPr>
              <a:t>15: Cryptographic Services</a:t>
            </a:r>
            <a:endParaRPr b="0" lang="en-AU" sz="2000" spc="-1" strike="noStrike">
              <a:latin typeface="Arial"/>
            </a:endParaRPr>
          </a:p>
          <a:p>
            <a:pPr marL="216000" indent="-216000">
              <a:lnSpc>
                <a:spcPct val="100000"/>
              </a:lnSpc>
              <a:buNone/>
            </a:pPr>
            <a:r>
              <a:rPr b="0" lang="en-US" sz="2000" spc="-1" strike="noStrike">
                <a:latin typeface="Arial"/>
              </a:rPr>
              <a:t>15.2: Cryptography</a:t>
            </a:r>
            <a:endParaRPr b="0" lang="en-AU" sz="2000" spc="-1" strike="noStrike">
              <a:latin typeface="Arial"/>
            </a:endParaRPr>
          </a:p>
          <a:p>
            <a:pPr marL="216000" indent="-216000">
              <a:lnSpc>
                <a:spcPct val="100000"/>
              </a:lnSpc>
              <a:buNone/>
              <a:tabLst>
                <a:tab algn="l" pos="0"/>
              </a:tabLst>
            </a:pPr>
            <a:endParaRPr b="0" lang="en-AU" sz="2000" spc="-1" strike="noStrike">
              <a:latin typeface="Arial"/>
            </a:endParaRPr>
          </a:p>
        </p:txBody>
      </p:sp>
      <p:sp>
        <p:nvSpPr>
          <p:cNvPr id="337" name="PlaceHolder 3"/>
          <p:cNvSpPr>
            <a:spLocks noGrp="1"/>
          </p:cNvSpPr>
          <p:nvPr>
            <p:ph type="sldNum" idx="34"/>
          </p:nvPr>
        </p:nvSpPr>
        <p:spPr>
          <a:xfrm>
            <a:off x="0" y="0"/>
            <a:ext cx="0" cy="0"/>
          </a:xfrm>
          <a:prstGeom prst="rect">
            <a:avLst/>
          </a:prstGeom>
          <a:noFill/>
          <a:ln w="0">
            <a:noFill/>
          </a:ln>
        </p:spPr>
        <p:txBody>
          <a:bodyPr lIns="90000" rIns="90000" tIns="45000" bIns="45000" anchor="t">
            <a:noAutofit/>
          </a:bodyPr>
          <a:lstStyle>
            <a:lvl1pPr algn="r">
              <a:lnSpc>
                <a:spcPct val="100000"/>
              </a:lnSpc>
              <a:buNone/>
              <a:defRPr b="0" lang="en-US" sz="1800" spc="-1" strike="noStrike">
                <a:solidFill>
                  <a:srgbClr val="000000"/>
                </a:solidFill>
                <a:latin typeface="+mn-lt"/>
                <a:ea typeface="+mn-ea"/>
              </a:defRPr>
            </a:lvl1pPr>
          </a:lstStyle>
          <a:p>
            <a:pPr algn="r">
              <a:lnSpc>
                <a:spcPct val="100000"/>
              </a:lnSpc>
              <a:buNone/>
            </a:pPr>
            <a:fld id="{729DC8DE-8C5D-433D-A758-F78856954EF2}" type="slidenum">
              <a:rPr b="0" lang="en-US" sz="1800" spc="-1" strike="noStrike">
                <a:solidFill>
                  <a:srgbClr val="000000"/>
                </a:solidFill>
                <a:latin typeface="+mn-lt"/>
                <a:ea typeface="+mn-ea"/>
              </a:rPr>
              <a:t>&lt;number&gt;</a:t>
            </a:fld>
            <a:endParaRPr b="0" lang="en-AU" sz="18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2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2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3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3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3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3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3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3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3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3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4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4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4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4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5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5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5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5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5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5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6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6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6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7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7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7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7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7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7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7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p>
            <a:fld id="{304A3210-2EF5-4DF1-9174-C69770974836}" type="slidenum">
              <a:t>&lt;#&gt;</a:t>
            </a:fld>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99"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AU" sz="3200" spc="-1" strike="noStrike">
              <a:latin typeface="Arial"/>
            </a:endParaRPr>
          </a:p>
        </p:txBody>
      </p:sp>
      <p:sp>
        <p:nvSpPr>
          <p:cNvPr id="4" name="PlaceHolder 3"/>
          <p:cNvSpPr>
            <a:spLocks noGrp="1"/>
          </p:cNvSpPr>
          <p:nvPr>
            <p:ph type="sldNum" idx="1"/>
          </p:nvPr>
        </p:nvSpPr>
        <p:spPr/>
        <p:txBody>
          <a:bodyPr/>
          <a:p>
            <a:fld id="{BAE5D93C-8C88-42DF-AF87-0F0B1E29005B}" type="slidenum">
              <a:t>&lt;#&gt;</a:t>
            </a:fld>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01"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AU" sz="3200" spc="-1" strike="noStrike">
              <a:latin typeface="Arial"/>
            </a:endParaRPr>
          </a:p>
        </p:txBody>
      </p:sp>
      <p:sp>
        <p:nvSpPr>
          <p:cNvPr id="4" name="PlaceHolder 3"/>
          <p:cNvSpPr>
            <a:spLocks noGrp="1"/>
          </p:cNvSpPr>
          <p:nvPr>
            <p:ph type="sldNum" idx="1"/>
          </p:nvPr>
        </p:nvSpPr>
        <p:spPr/>
        <p:txBody>
          <a:bodyPr/>
          <a:p>
            <a:fld id="{B420C851-49C0-4671-AFF1-6FAF42F947C1}" type="slidenum">
              <a:t>&lt;#&gt;</a:t>
            </a:fld>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0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10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5" name="PlaceHolder 4"/>
          <p:cNvSpPr>
            <a:spLocks noGrp="1"/>
          </p:cNvSpPr>
          <p:nvPr>
            <p:ph type="sldNum" idx="1"/>
          </p:nvPr>
        </p:nvSpPr>
        <p:spPr/>
        <p:txBody>
          <a:bodyPr/>
          <a:p>
            <a:fld id="{08C08C13-B37C-407B-B1CD-E973B8DC0A49}" type="slidenum">
              <a:t>&lt;#&gt;</a:t>
            </a:fld>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3" name="PlaceHolder 2"/>
          <p:cNvSpPr>
            <a:spLocks noGrp="1"/>
          </p:cNvSpPr>
          <p:nvPr>
            <p:ph type="sldNum" idx="1"/>
          </p:nvPr>
        </p:nvSpPr>
        <p:spPr/>
        <p:txBody>
          <a:bodyPr/>
          <a:p>
            <a:fld id="{B3FDB053-7293-4CFD-9F07-1BE900D8E6FE}" type="slidenum">
              <a:t>&lt;#&gt;</a:t>
            </a:fld>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6"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AU" sz="3200" spc="-1" strike="noStrike">
              <a:latin typeface="Arial"/>
            </a:endParaRPr>
          </a:p>
        </p:txBody>
      </p:sp>
      <p:sp>
        <p:nvSpPr>
          <p:cNvPr id="3" name="PlaceHolder 2"/>
          <p:cNvSpPr>
            <a:spLocks noGrp="1"/>
          </p:cNvSpPr>
          <p:nvPr>
            <p:ph type="sldNum" idx="1"/>
          </p:nvPr>
        </p:nvSpPr>
        <p:spPr/>
        <p:txBody>
          <a:bodyPr/>
          <a:p>
            <a:fld id="{DD5513EC-0339-4CD6-B937-77A340F51C08}" type="slidenum">
              <a:t>&lt;#&gt;</a:t>
            </a:fld>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0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0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11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 name="PlaceHolder 5"/>
          <p:cNvSpPr>
            <a:spLocks noGrp="1"/>
          </p:cNvSpPr>
          <p:nvPr>
            <p:ph type="sldNum" idx="1"/>
          </p:nvPr>
        </p:nvSpPr>
        <p:spPr/>
        <p:txBody>
          <a:bodyPr/>
          <a:p>
            <a:fld id="{E5D99345-F0B1-443A-9FED-AAA232B33C6F}" type="slidenum">
              <a:t>&lt;#&gt;</a:t>
            </a:fld>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1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11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14"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 name="PlaceHolder 5"/>
          <p:cNvSpPr>
            <a:spLocks noGrp="1"/>
          </p:cNvSpPr>
          <p:nvPr>
            <p:ph type="sldNum" idx="1"/>
          </p:nvPr>
        </p:nvSpPr>
        <p:spPr/>
        <p:txBody>
          <a:bodyPr/>
          <a:p>
            <a:fld id="{FF09A35C-3919-4FF2-B8FE-2FD7D9A972E0}" type="slidenum">
              <a:t>&lt;#&gt;</a:t>
            </a:fld>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1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1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18"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 name="PlaceHolder 5"/>
          <p:cNvSpPr>
            <a:spLocks noGrp="1"/>
          </p:cNvSpPr>
          <p:nvPr>
            <p:ph type="sldNum" idx="1"/>
          </p:nvPr>
        </p:nvSpPr>
        <p:spPr/>
        <p:txBody>
          <a:bodyPr/>
          <a:p>
            <a:fld id="{8513ADFA-242E-4066-8A86-2199E42E4C8B}" type="slidenum">
              <a:t>&lt;#&gt;</a:t>
            </a:fld>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20"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21"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AU" sz="3200" spc="-1" strike="noStrike">
              <a:latin typeface="Arial"/>
            </a:endParaRPr>
          </a:p>
        </p:txBody>
      </p:sp>
      <p:sp>
        <p:nvSpPr>
          <p:cNvPr id="5" name="PlaceHolder 4"/>
          <p:cNvSpPr>
            <a:spLocks noGrp="1"/>
          </p:cNvSpPr>
          <p:nvPr>
            <p:ph type="sldNum" idx="1"/>
          </p:nvPr>
        </p:nvSpPr>
        <p:spPr/>
        <p:txBody>
          <a:bodyPr/>
          <a:p>
            <a:fld id="{AE229977-A145-4BFC-BEE0-DB50C1CE2149}" type="slidenum">
              <a:t>&lt;#&gt;</a:t>
            </a:fld>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2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2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2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26"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7" name="PlaceHolder 6"/>
          <p:cNvSpPr>
            <a:spLocks noGrp="1"/>
          </p:cNvSpPr>
          <p:nvPr>
            <p:ph type="sldNum" idx="1"/>
          </p:nvPr>
        </p:nvSpPr>
        <p:spPr/>
        <p:txBody>
          <a:bodyPr/>
          <a:p>
            <a:fld id="{01BEEDAE-C872-489A-857C-784799CEAD09}" type="slidenum">
              <a:t>&lt;#&gt;</a:t>
            </a:fld>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28"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29"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30"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31"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32"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33"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9" name="PlaceHolder 8"/>
          <p:cNvSpPr>
            <a:spLocks noGrp="1"/>
          </p:cNvSpPr>
          <p:nvPr>
            <p:ph type="sldNum" idx="1"/>
          </p:nvPr>
        </p:nvSpPr>
        <p:spPr/>
        <p:txBody>
          <a:bodyPr/>
          <a:p>
            <a:fld id="{4DC31287-061C-46DC-90AB-6FFEEC8F532C}" type="slidenum">
              <a:t>&lt;#&gt;</a:t>
            </a:fld>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p>
            <a:fld id="{07B0E527-E6D1-4E43-80C7-4B9C75F067E2}" type="slidenum">
              <a:t>&lt;#&gt;</a:t>
            </a:fld>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40"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AU" sz="3200" spc="-1" strike="noStrike">
              <a:latin typeface="Arial"/>
            </a:endParaRPr>
          </a:p>
        </p:txBody>
      </p:sp>
      <p:sp>
        <p:nvSpPr>
          <p:cNvPr id="4" name="PlaceHolder 3"/>
          <p:cNvSpPr>
            <a:spLocks noGrp="1"/>
          </p:cNvSpPr>
          <p:nvPr>
            <p:ph type="sldNum" idx="2"/>
          </p:nvPr>
        </p:nvSpPr>
        <p:spPr/>
        <p:txBody>
          <a:bodyPr/>
          <a:p>
            <a:fld id="{88B32716-A9DC-414A-A8F9-0847872B6400}" type="slidenum">
              <a:t>&lt;#&gt;</a:t>
            </a:fld>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42"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AU" sz="3200" spc="-1" strike="noStrike">
              <a:latin typeface="Arial"/>
            </a:endParaRPr>
          </a:p>
        </p:txBody>
      </p:sp>
      <p:sp>
        <p:nvSpPr>
          <p:cNvPr id="4" name="PlaceHolder 3"/>
          <p:cNvSpPr>
            <a:spLocks noGrp="1"/>
          </p:cNvSpPr>
          <p:nvPr>
            <p:ph type="sldNum" idx="2"/>
          </p:nvPr>
        </p:nvSpPr>
        <p:spPr/>
        <p:txBody>
          <a:bodyPr/>
          <a:p>
            <a:fld id="{C705FECF-379F-4263-99E4-1C3C6BF4C985}" type="slidenum">
              <a:t>&lt;#&gt;</a:t>
            </a:fld>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4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14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5" name="PlaceHolder 4"/>
          <p:cNvSpPr>
            <a:spLocks noGrp="1"/>
          </p:cNvSpPr>
          <p:nvPr>
            <p:ph type="sldNum" idx="2"/>
          </p:nvPr>
        </p:nvSpPr>
        <p:spPr/>
        <p:txBody>
          <a:bodyPr/>
          <a:p>
            <a:fld id="{43AD6F9E-028F-494D-97E7-4A374A81E865}" type="slidenum">
              <a:t>&lt;#&gt;</a:t>
            </a:fld>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3" name="PlaceHolder 2"/>
          <p:cNvSpPr>
            <a:spLocks noGrp="1"/>
          </p:cNvSpPr>
          <p:nvPr>
            <p:ph type="sldNum" idx="2"/>
          </p:nvPr>
        </p:nvSpPr>
        <p:spPr/>
        <p:txBody>
          <a:bodyPr/>
          <a:p>
            <a:fld id="{2F8E83C1-7374-4290-B5EC-46745F39B8BA}" type="slidenum">
              <a:t>&lt;#&gt;</a:t>
            </a:fld>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7"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AU" sz="3200" spc="-1" strike="noStrike">
              <a:latin typeface="Arial"/>
            </a:endParaRPr>
          </a:p>
        </p:txBody>
      </p:sp>
      <p:sp>
        <p:nvSpPr>
          <p:cNvPr id="3" name="PlaceHolder 2"/>
          <p:cNvSpPr>
            <a:spLocks noGrp="1"/>
          </p:cNvSpPr>
          <p:nvPr>
            <p:ph type="sldNum" idx="2"/>
          </p:nvPr>
        </p:nvSpPr>
        <p:spPr/>
        <p:txBody>
          <a:bodyPr/>
          <a:p>
            <a:fld id="{594C1722-F704-4AE0-8C26-B7261CD430B4}" type="slidenum">
              <a:t>&lt;#&gt;</a:t>
            </a:fld>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4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5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15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 name="PlaceHolder 5"/>
          <p:cNvSpPr>
            <a:spLocks noGrp="1"/>
          </p:cNvSpPr>
          <p:nvPr>
            <p:ph type="sldNum" idx="2"/>
          </p:nvPr>
        </p:nvSpPr>
        <p:spPr/>
        <p:txBody>
          <a:bodyPr/>
          <a:p>
            <a:fld id="{B2F2B75B-2DEA-4AFD-A7B3-86800CEC8388}" type="slidenum">
              <a:t>&lt;#&gt;</a:t>
            </a:fld>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5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15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55"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 name="PlaceHolder 5"/>
          <p:cNvSpPr>
            <a:spLocks noGrp="1"/>
          </p:cNvSpPr>
          <p:nvPr>
            <p:ph type="sldNum" idx="2"/>
          </p:nvPr>
        </p:nvSpPr>
        <p:spPr/>
        <p:txBody>
          <a:bodyPr/>
          <a:p>
            <a:fld id="{95E9DC9E-2EF5-4C26-B0AF-EEC6F7E5AB9C}" type="slidenum">
              <a:t>&lt;#&gt;</a:t>
            </a:fld>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5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5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59"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 name="PlaceHolder 5"/>
          <p:cNvSpPr>
            <a:spLocks noGrp="1"/>
          </p:cNvSpPr>
          <p:nvPr>
            <p:ph type="sldNum" idx="2"/>
          </p:nvPr>
        </p:nvSpPr>
        <p:spPr/>
        <p:txBody>
          <a:bodyPr/>
          <a:p>
            <a:fld id="{5EFF19EF-699B-42B7-836B-51C811D608A5}" type="slidenum">
              <a:t>&lt;#&gt;</a:t>
            </a:fld>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61"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62"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AU" sz="3200" spc="-1" strike="noStrike">
              <a:latin typeface="Arial"/>
            </a:endParaRPr>
          </a:p>
        </p:txBody>
      </p:sp>
      <p:sp>
        <p:nvSpPr>
          <p:cNvPr id="5" name="PlaceHolder 4"/>
          <p:cNvSpPr>
            <a:spLocks noGrp="1"/>
          </p:cNvSpPr>
          <p:nvPr>
            <p:ph type="sldNum" idx="2"/>
          </p:nvPr>
        </p:nvSpPr>
        <p:spPr/>
        <p:txBody>
          <a:bodyPr/>
          <a:p>
            <a:fld id="{5226C764-C81B-4F2C-A8E0-FD40BE4BFDE7}" type="slidenum">
              <a:t>&lt;#&gt;</a:t>
            </a:fld>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6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6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6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67"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7" name="PlaceHolder 6"/>
          <p:cNvSpPr>
            <a:spLocks noGrp="1"/>
          </p:cNvSpPr>
          <p:nvPr>
            <p:ph type="sldNum" idx="2"/>
          </p:nvPr>
        </p:nvSpPr>
        <p:spPr/>
        <p:txBody>
          <a:bodyPr/>
          <a:p>
            <a:fld id="{3D79DCE2-7C2B-4768-BD59-C98C69263AA1}" type="slidenum">
              <a:t>&lt;#&gt;</a:t>
            </a:fld>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69"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70"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71"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72"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73"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74"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9" name="PlaceHolder 8"/>
          <p:cNvSpPr>
            <a:spLocks noGrp="1"/>
          </p:cNvSpPr>
          <p:nvPr>
            <p:ph type="sldNum" idx="2"/>
          </p:nvPr>
        </p:nvSpPr>
        <p:spPr/>
        <p:txBody>
          <a:bodyPr/>
          <a:p>
            <a:fld id="{E659FACD-9A8B-4BEA-9C16-F320C8AEE1B5}" type="slidenum">
              <a:t>&lt;#&gt;</a:t>
            </a:fld>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3"/>
          </p:nvPr>
        </p:nvSpPr>
        <p:spPr/>
        <p:txBody>
          <a:bodyPr/>
          <a:p>
            <a:fld id="{71F3FDEB-7AEB-4064-9289-8B479297EFFF}" type="slidenum">
              <a:t>&lt;#&gt;</a:t>
            </a:fld>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8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AU" sz="3200" spc="-1" strike="noStrike">
              <a:latin typeface="Arial"/>
            </a:endParaRPr>
          </a:p>
        </p:txBody>
      </p:sp>
      <p:sp>
        <p:nvSpPr>
          <p:cNvPr id="4" name="PlaceHolder 3"/>
          <p:cNvSpPr>
            <a:spLocks noGrp="1"/>
          </p:cNvSpPr>
          <p:nvPr>
            <p:ph type="sldNum" idx="3"/>
          </p:nvPr>
        </p:nvSpPr>
        <p:spPr/>
        <p:txBody>
          <a:bodyPr/>
          <a:p>
            <a:fld id="{AC2FF196-37ED-474E-B349-9575D9B2299F}" type="slidenum">
              <a:t>&lt;#&gt;</a:t>
            </a:fld>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8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AU" sz="3200" spc="-1" strike="noStrike">
              <a:latin typeface="Arial"/>
            </a:endParaRPr>
          </a:p>
        </p:txBody>
      </p:sp>
      <p:sp>
        <p:nvSpPr>
          <p:cNvPr id="4" name="PlaceHolder 3"/>
          <p:cNvSpPr>
            <a:spLocks noGrp="1"/>
          </p:cNvSpPr>
          <p:nvPr>
            <p:ph type="sldNum" idx="3"/>
          </p:nvPr>
        </p:nvSpPr>
        <p:spPr/>
        <p:txBody>
          <a:bodyPr/>
          <a:p>
            <a:fld id="{78536F43-DDC1-4A62-BAFE-F7A872E0E8B7}" type="slidenum">
              <a:t>&lt;#&gt;</a:t>
            </a:fld>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8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18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5" name="PlaceHolder 4"/>
          <p:cNvSpPr>
            <a:spLocks noGrp="1"/>
          </p:cNvSpPr>
          <p:nvPr>
            <p:ph type="sldNum" idx="3"/>
          </p:nvPr>
        </p:nvSpPr>
        <p:spPr/>
        <p:txBody>
          <a:bodyPr/>
          <a:p>
            <a:fld id="{4495BF97-F4E8-417F-A635-E085A01E8B57}" type="slidenum">
              <a:t>&lt;#&gt;</a:t>
            </a:fld>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3" name="PlaceHolder 2"/>
          <p:cNvSpPr>
            <a:spLocks noGrp="1"/>
          </p:cNvSpPr>
          <p:nvPr>
            <p:ph type="sldNum" idx="3"/>
          </p:nvPr>
        </p:nvSpPr>
        <p:spPr/>
        <p:txBody>
          <a:bodyPr/>
          <a:p>
            <a:fld id="{5A6119B7-AE4A-41B9-A359-454785726E6C}" type="slidenum">
              <a:t>&lt;#&gt;</a:t>
            </a:fld>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AU" sz="3200" spc="-1" strike="noStrike">
              <a:latin typeface="Arial"/>
            </a:endParaRPr>
          </a:p>
        </p:txBody>
      </p:sp>
      <p:sp>
        <p:nvSpPr>
          <p:cNvPr id="3" name="PlaceHolder 2"/>
          <p:cNvSpPr>
            <a:spLocks noGrp="1"/>
          </p:cNvSpPr>
          <p:nvPr>
            <p:ph type="sldNum" idx="3"/>
          </p:nvPr>
        </p:nvSpPr>
        <p:spPr/>
        <p:txBody>
          <a:bodyPr/>
          <a:p>
            <a:fld id="{BE3349E8-4E19-401A-B538-1DACA026D794}" type="slidenum">
              <a:t>&lt;#&gt;</a:t>
            </a:fld>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9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9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19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 name="PlaceHolder 5"/>
          <p:cNvSpPr>
            <a:spLocks noGrp="1"/>
          </p:cNvSpPr>
          <p:nvPr>
            <p:ph type="sldNum" idx="3"/>
          </p:nvPr>
        </p:nvSpPr>
        <p:spPr/>
        <p:txBody>
          <a:bodyPr/>
          <a:p>
            <a:fld id="{D86EB8AA-ECF9-4903-8A8C-A41D03C09207}" type="slidenum">
              <a:t>&lt;#&gt;</a:t>
            </a:fld>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9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19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9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 name="PlaceHolder 5"/>
          <p:cNvSpPr>
            <a:spLocks noGrp="1"/>
          </p:cNvSpPr>
          <p:nvPr>
            <p:ph type="sldNum" idx="3"/>
          </p:nvPr>
        </p:nvSpPr>
        <p:spPr/>
        <p:txBody>
          <a:bodyPr/>
          <a:p>
            <a:fld id="{641524A8-6E67-4C12-B7BA-2BE6AC7B0DD0}" type="slidenum">
              <a:t>&lt;#&gt;</a:t>
            </a:fld>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9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9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0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AU" sz="3200" spc="-1" strike="noStrike">
              <a:latin typeface="Arial"/>
            </a:endParaRPr>
          </a:p>
        </p:txBody>
      </p:sp>
      <p:sp>
        <p:nvSpPr>
          <p:cNvPr id="6" name="PlaceHolder 5"/>
          <p:cNvSpPr>
            <a:spLocks noGrp="1"/>
          </p:cNvSpPr>
          <p:nvPr>
            <p:ph type="sldNum" idx="3"/>
          </p:nvPr>
        </p:nvSpPr>
        <p:spPr/>
        <p:txBody>
          <a:bodyPr/>
          <a:p>
            <a:fld id="{A1C57E82-9A9B-47C1-86BB-CB44103E2008}" type="slidenum">
              <a:t>&lt;#&gt;</a:t>
            </a:fld>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20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0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AU" sz="3200" spc="-1" strike="noStrike">
              <a:latin typeface="Arial"/>
            </a:endParaRPr>
          </a:p>
        </p:txBody>
      </p:sp>
      <p:sp>
        <p:nvSpPr>
          <p:cNvPr id="5" name="PlaceHolder 4"/>
          <p:cNvSpPr>
            <a:spLocks noGrp="1"/>
          </p:cNvSpPr>
          <p:nvPr>
            <p:ph type="sldNum" idx="3"/>
          </p:nvPr>
        </p:nvSpPr>
        <p:spPr/>
        <p:txBody>
          <a:bodyPr/>
          <a:p>
            <a:fld id="{6F90BE85-6C45-4EDF-B034-31E3AD6F70CF}" type="slidenum">
              <a:t>&lt;#&gt;</a:t>
            </a:fld>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20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0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0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0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7" name="PlaceHolder 6"/>
          <p:cNvSpPr>
            <a:spLocks noGrp="1"/>
          </p:cNvSpPr>
          <p:nvPr>
            <p:ph type="sldNum" idx="3"/>
          </p:nvPr>
        </p:nvSpPr>
        <p:spPr/>
        <p:txBody>
          <a:bodyPr/>
          <a:p>
            <a:fld id="{5B3F6A76-B7D3-4C1C-9526-ADC128A4819D}" type="slidenum">
              <a:t>&lt;#&gt;</a:t>
            </a:fld>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21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1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1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1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1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1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9" name="PlaceHolder 8"/>
          <p:cNvSpPr>
            <a:spLocks noGrp="1"/>
          </p:cNvSpPr>
          <p:nvPr>
            <p:ph type="sldNum" idx="3"/>
          </p:nvPr>
        </p:nvSpPr>
        <p:spPr/>
        <p:txBody>
          <a:bodyPr/>
          <a:p>
            <a:fld id="{D816FDB9-F1E1-4D7E-9F3E-BCE7F0163F39}" type="slidenum">
              <a:t>&lt;#&gt;</a:t>
            </a:fld>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1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1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AU" sz="3200" spc="-1" strike="noStrike">
              <a:latin typeface="Arial"/>
            </a:endParaRPr>
          </a:p>
        </p:txBody>
      </p:sp>
      <p:sp>
        <p:nvSpPr>
          <p:cNvPr id="1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1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AU" sz="4400" spc="-1" strike="noStrike">
              <a:latin typeface="Arial"/>
            </a:endParaRPr>
          </a:p>
        </p:txBody>
      </p:sp>
      <p:sp>
        <p:nvSpPr>
          <p:cNvPr id="2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AU" sz="3200" spc="-1" strike="noStrike">
              <a:latin typeface="Arial"/>
            </a:endParaRPr>
          </a:p>
        </p:txBody>
      </p:sp>
      <p:sp>
        <p:nvSpPr>
          <p:cNvPr id="2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AU"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5.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6.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0" name="Object 3" descr="/Users/phillipball/Projects/Cisco/Netacad 3/netacad-vudu/src/pptx/assets/Cisco_logo.png"/>
          <p:cNvPicPr/>
          <p:nvPr/>
        </p:nvPicPr>
        <p:blipFill>
          <a:blip r:embed="rId3"/>
          <a:srcRect l="0" t="-33333" r="0" b="-33333"/>
          <a:stretch/>
        </p:blipFill>
        <p:spPr>
          <a:xfrm>
            <a:off x="457200" y="257040"/>
            <a:ext cx="913680" cy="913680"/>
          </a:xfrm>
          <a:prstGeom prst="rect">
            <a:avLst/>
          </a:prstGeom>
          <a:ln w="0">
            <a:noFill/>
          </a:ln>
        </p:spPr>
      </p:pic>
      <p:sp>
        <p:nvSpPr>
          <p:cNvPr id="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en-AU" sz="4400" spc="-1" strike="noStrike">
                <a:latin typeface="Arial"/>
              </a:rPr>
              <a:t>Click to edit the title text format</a:t>
            </a:r>
            <a:endParaRPr b="0" lang="en-AU" sz="4400" spc="-1" strike="noStrike">
              <a:latin typeface="Arial"/>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AU" sz="3200" spc="-1" strike="noStrike">
                <a:latin typeface="Arial"/>
              </a:rPr>
              <a:t>Click to edit the outline text format</a:t>
            </a:r>
            <a:endParaRPr b="0" lang="en-AU" sz="3200" spc="-1" strike="noStrike">
              <a:latin typeface="Arial"/>
            </a:endParaRPr>
          </a:p>
          <a:p>
            <a:pPr lvl="1" marL="864000" indent="-324000">
              <a:spcBef>
                <a:spcPts val="1134"/>
              </a:spcBef>
              <a:buClr>
                <a:srgbClr val="000000"/>
              </a:buClr>
              <a:buSzPct val="75000"/>
              <a:buFont typeface="Symbol" charset="2"/>
              <a:buChar char=""/>
            </a:pPr>
            <a:r>
              <a:rPr b="0" lang="en-AU" sz="2800" spc="-1" strike="noStrike">
                <a:latin typeface="Arial"/>
              </a:rPr>
              <a:t>Second Outline Level</a:t>
            </a:r>
            <a:endParaRPr b="0" lang="en-AU" sz="2800" spc="-1" strike="noStrike">
              <a:latin typeface="Arial"/>
            </a:endParaRPr>
          </a:p>
          <a:p>
            <a:pPr lvl="2" marL="1296000" indent="-288000">
              <a:spcBef>
                <a:spcPts val="850"/>
              </a:spcBef>
              <a:buClr>
                <a:srgbClr val="000000"/>
              </a:buClr>
              <a:buSzPct val="45000"/>
              <a:buFont typeface="Wingdings" charset="2"/>
              <a:buChar char=""/>
            </a:pPr>
            <a:r>
              <a:rPr b="0" lang="en-AU" sz="2400" spc="-1" strike="noStrike">
                <a:latin typeface="Arial"/>
              </a:rPr>
              <a:t>Third Outline Level</a:t>
            </a:r>
            <a:endParaRPr b="0" lang="en-AU" sz="2400" spc="-1" strike="noStrike">
              <a:latin typeface="Arial"/>
            </a:endParaRPr>
          </a:p>
          <a:p>
            <a:pPr lvl="3" marL="1728000" indent="-216000">
              <a:spcBef>
                <a:spcPts val="567"/>
              </a:spcBef>
              <a:buClr>
                <a:srgbClr val="000000"/>
              </a:buClr>
              <a:buSzPct val="75000"/>
              <a:buFont typeface="Symbol" charset="2"/>
              <a:buChar char=""/>
            </a:pPr>
            <a:r>
              <a:rPr b="0" lang="en-AU" sz="2000" spc="-1" strike="noStrike">
                <a:latin typeface="Arial"/>
              </a:rPr>
              <a:t>Fourth Outline Level</a:t>
            </a:r>
            <a:endParaRPr b="0" lang="en-AU" sz="2000" spc="-1" strike="noStrike">
              <a:latin typeface="Arial"/>
            </a:endParaRPr>
          </a:p>
          <a:p>
            <a:pPr lvl="4" marL="2160000" indent="-216000">
              <a:spcBef>
                <a:spcPts val="283"/>
              </a:spcBef>
              <a:buClr>
                <a:srgbClr val="000000"/>
              </a:buClr>
              <a:buSzPct val="45000"/>
              <a:buFont typeface="Wingdings" charset="2"/>
              <a:buChar char=""/>
            </a:pPr>
            <a:r>
              <a:rPr b="0" lang="en-AU" sz="2000" spc="-1" strike="noStrike">
                <a:latin typeface="Arial"/>
              </a:rPr>
              <a:t>Fifth Outline Level</a:t>
            </a:r>
            <a:endParaRPr b="0" lang="en-AU" sz="2000" spc="-1" strike="noStrike">
              <a:latin typeface="Arial"/>
            </a:endParaRPr>
          </a:p>
          <a:p>
            <a:pPr lvl="5" marL="2592000" indent="-216000">
              <a:spcBef>
                <a:spcPts val="283"/>
              </a:spcBef>
              <a:buClr>
                <a:srgbClr val="000000"/>
              </a:buClr>
              <a:buSzPct val="45000"/>
              <a:buFont typeface="Wingdings" charset="2"/>
              <a:buChar char=""/>
            </a:pPr>
            <a:r>
              <a:rPr b="0" lang="en-AU" sz="2000" spc="-1" strike="noStrike">
                <a:latin typeface="Arial"/>
              </a:rPr>
              <a:t>Sixth Outline Level</a:t>
            </a:r>
            <a:endParaRPr b="0" lang="en-AU" sz="2000" spc="-1" strike="noStrike">
              <a:latin typeface="Arial"/>
            </a:endParaRPr>
          </a:p>
          <a:p>
            <a:pPr lvl="6" marL="3024000" indent="-216000">
              <a:spcBef>
                <a:spcPts val="283"/>
              </a:spcBef>
              <a:buClr>
                <a:srgbClr val="000000"/>
              </a:buClr>
              <a:buSzPct val="45000"/>
              <a:buFont typeface="Wingdings" charset="2"/>
              <a:buChar char=""/>
            </a:pPr>
            <a:r>
              <a:rPr b="0" lang="en-AU" sz="2000" spc="-1" strike="noStrike">
                <a:latin typeface="Arial"/>
              </a:rPr>
              <a:t>Seventh Outline Level</a:t>
            </a:r>
            <a:endParaRPr b="0" lang="en-AU"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39" name="Object 3" descr="/Users/phillipball/Projects/Cisco/Netacad 3/netacad-vudu/src/pptx/assets/Cisco_logo.png"/>
          <p:cNvPicPr/>
          <p:nvPr/>
        </p:nvPicPr>
        <p:blipFill>
          <a:blip r:embed="rId3"/>
          <a:srcRect l="0" t="-33333" r="0" b="-33333"/>
          <a:stretch/>
        </p:blipFill>
        <p:spPr>
          <a:xfrm>
            <a:off x="457200" y="257040"/>
            <a:ext cx="913680" cy="913680"/>
          </a:xfrm>
          <a:prstGeom prst="rect">
            <a:avLst/>
          </a:prstGeom>
          <a:ln w="0">
            <a:noFill/>
          </a:ln>
        </p:spPr>
      </p:pic>
      <p:sp>
        <p:nvSpPr>
          <p:cNvPr id="4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en-AU" sz="4400" spc="-1" strike="noStrike">
                <a:latin typeface="Arial"/>
              </a:rPr>
              <a:t>Click to edit the title text format</a:t>
            </a:r>
            <a:endParaRPr b="0" lang="en-AU" sz="4400" spc="-1" strike="noStrike">
              <a:latin typeface="Arial"/>
            </a:endParaRPr>
          </a:p>
        </p:txBody>
      </p:sp>
      <p:sp>
        <p:nvSpPr>
          <p:cNvPr id="4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AU" sz="3200" spc="-1" strike="noStrike">
                <a:latin typeface="Arial"/>
              </a:rPr>
              <a:t>Click to edit the outline text format</a:t>
            </a:r>
            <a:endParaRPr b="0" lang="en-AU" sz="3200" spc="-1" strike="noStrike">
              <a:latin typeface="Arial"/>
            </a:endParaRPr>
          </a:p>
          <a:p>
            <a:pPr lvl="1" marL="864000" indent="-324000">
              <a:spcBef>
                <a:spcPts val="1134"/>
              </a:spcBef>
              <a:buClr>
                <a:srgbClr val="000000"/>
              </a:buClr>
              <a:buSzPct val="75000"/>
              <a:buFont typeface="Symbol" charset="2"/>
              <a:buChar char=""/>
            </a:pPr>
            <a:r>
              <a:rPr b="0" lang="en-AU" sz="2800" spc="-1" strike="noStrike">
                <a:latin typeface="Arial"/>
              </a:rPr>
              <a:t>Second Outline Level</a:t>
            </a:r>
            <a:endParaRPr b="0" lang="en-AU" sz="2800" spc="-1" strike="noStrike">
              <a:latin typeface="Arial"/>
            </a:endParaRPr>
          </a:p>
          <a:p>
            <a:pPr lvl="2" marL="1296000" indent="-288000">
              <a:spcBef>
                <a:spcPts val="850"/>
              </a:spcBef>
              <a:buClr>
                <a:srgbClr val="000000"/>
              </a:buClr>
              <a:buSzPct val="45000"/>
              <a:buFont typeface="Wingdings" charset="2"/>
              <a:buChar char=""/>
            </a:pPr>
            <a:r>
              <a:rPr b="0" lang="en-AU" sz="2400" spc="-1" strike="noStrike">
                <a:latin typeface="Arial"/>
              </a:rPr>
              <a:t>Third Outline Level</a:t>
            </a:r>
            <a:endParaRPr b="0" lang="en-AU" sz="2400" spc="-1" strike="noStrike">
              <a:latin typeface="Arial"/>
            </a:endParaRPr>
          </a:p>
          <a:p>
            <a:pPr lvl="3" marL="1728000" indent="-216000">
              <a:spcBef>
                <a:spcPts val="567"/>
              </a:spcBef>
              <a:buClr>
                <a:srgbClr val="000000"/>
              </a:buClr>
              <a:buSzPct val="75000"/>
              <a:buFont typeface="Symbol" charset="2"/>
              <a:buChar char=""/>
            </a:pPr>
            <a:r>
              <a:rPr b="0" lang="en-AU" sz="2000" spc="-1" strike="noStrike">
                <a:latin typeface="Arial"/>
              </a:rPr>
              <a:t>Fourth Outline Level</a:t>
            </a:r>
            <a:endParaRPr b="0" lang="en-AU" sz="2000" spc="-1" strike="noStrike">
              <a:latin typeface="Arial"/>
            </a:endParaRPr>
          </a:p>
          <a:p>
            <a:pPr lvl="4" marL="2160000" indent="-216000">
              <a:spcBef>
                <a:spcPts val="283"/>
              </a:spcBef>
              <a:buClr>
                <a:srgbClr val="000000"/>
              </a:buClr>
              <a:buSzPct val="45000"/>
              <a:buFont typeface="Wingdings" charset="2"/>
              <a:buChar char=""/>
            </a:pPr>
            <a:r>
              <a:rPr b="0" lang="en-AU" sz="2000" spc="-1" strike="noStrike">
                <a:latin typeface="Arial"/>
              </a:rPr>
              <a:t>Fifth Outline Level</a:t>
            </a:r>
            <a:endParaRPr b="0" lang="en-AU" sz="2000" spc="-1" strike="noStrike">
              <a:latin typeface="Arial"/>
            </a:endParaRPr>
          </a:p>
          <a:p>
            <a:pPr lvl="5" marL="2592000" indent="-216000">
              <a:spcBef>
                <a:spcPts val="283"/>
              </a:spcBef>
              <a:buClr>
                <a:srgbClr val="000000"/>
              </a:buClr>
              <a:buSzPct val="45000"/>
              <a:buFont typeface="Wingdings" charset="2"/>
              <a:buChar char=""/>
            </a:pPr>
            <a:r>
              <a:rPr b="0" lang="en-AU" sz="2000" spc="-1" strike="noStrike">
                <a:latin typeface="Arial"/>
              </a:rPr>
              <a:t>Sixth Outline Level</a:t>
            </a:r>
            <a:endParaRPr b="0" lang="en-AU" sz="2000" spc="-1" strike="noStrike">
              <a:latin typeface="Arial"/>
            </a:endParaRPr>
          </a:p>
          <a:p>
            <a:pPr lvl="6" marL="3024000" indent="-216000">
              <a:spcBef>
                <a:spcPts val="283"/>
              </a:spcBef>
              <a:buClr>
                <a:srgbClr val="000000"/>
              </a:buClr>
              <a:buSzPct val="45000"/>
              <a:buFont typeface="Wingdings" charset="2"/>
              <a:buChar char=""/>
            </a:pPr>
            <a:r>
              <a:rPr b="0" lang="en-AU" sz="2000" spc="-1" strike="noStrike">
                <a:latin typeface="Arial"/>
              </a:rPr>
              <a:t>Seventh Outline Level</a:t>
            </a:r>
            <a:endParaRPr b="0" lang="en-AU"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 name="Rectangle 7"/>
          <p:cNvSpPr/>
          <p:nvPr/>
        </p:nvSpPr>
        <p:spPr>
          <a:xfrm>
            <a:off x="8389080" y="4743360"/>
            <a:ext cx="471600" cy="153360"/>
          </a:xfrm>
          <a:prstGeom prst="rect">
            <a:avLst/>
          </a:prstGeom>
          <a:noFill/>
          <a:ln w="9525">
            <a:noFill/>
          </a:ln>
        </p:spPr>
        <p:style>
          <a:lnRef idx="0"/>
          <a:fillRef idx="0"/>
          <a:effectRef idx="0"/>
          <a:fontRef idx="minor"/>
        </p:style>
        <p:txBody>
          <a:bodyPr wrap="none" lIns="61560" rIns="61560" tIns="30960" bIns="30960" anchor="b">
            <a:spAutoFit/>
          </a:bodyPr>
          <a:p>
            <a:pPr algn="r">
              <a:lnSpc>
                <a:spcPct val="100000"/>
              </a:lnSpc>
              <a:buNone/>
            </a:pPr>
            <a:fld id="{293520F3-6734-4937-B94F-21A67BCE6261}" type="slidenum">
              <a:rPr b="0" lang="en-US" sz="600" spc="-1" strike="noStrike">
                <a:solidFill>
                  <a:srgbClr val="d9d9d9"/>
                </a:solidFill>
                <a:latin typeface="Arial"/>
                <a:ea typeface="DejaVu Sans"/>
              </a:rPr>
              <a:t>&lt;number&gt;</a:t>
            </a:fld>
            <a:endParaRPr b="0" lang="en-AU" sz="600" spc="-1" strike="noStrike">
              <a:latin typeface="Arial"/>
            </a:endParaRPr>
          </a:p>
        </p:txBody>
      </p:sp>
      <p:sp>
        <p:nvSpPr>
          <p:cNvPr id="79" name="Rectangle 4"/>
          <p:cNvSpPr/>
          <p:nvPr/>
        </p:nvSpPr>
        <p:spPr>
          <a:xfrm>
            <a:off x="5867640" y="4741920"/>
            <a:ext cx="2657160" cy="153360"/>
          </a:xfrm>
          <a:prstGeom prst="rect">
            <a:avLst/>
          </a:prstGeom>
          <a:noFill/>
          <a:ln w="9525">
            <a:noFill/>
          </a:ln>
        </p:spPr>
        <p:style>
          <a:lnRef idx="0"/>
          <a:fillRef idx="0"/>
          <a:effectRef idx="0"/>
          <a:fontRef idx="minor"/>
        </p:style>
        <p:txBody>
          <a:bodyPr lIns="61560" rIns="61560" tIns="30960" bIns="30960" anchor="b">
            <a:spAutoFit/>
          </a:bodyPr>
          <a:p>
            <a:pPr>
              <a:lnSpc>
                <a:spcPct val="100000"/>
              </a:lnSpc>
              <a:buNone/>
            </a:pPr>
            <a:r>
              <a:rPr b="0" lang="en-US" sz="600" spc="-1" strike="noStrike">
                <a:solidFill>
                  <a:srgbClr val="d9d9d9"/>
                </a:solidFill>
                <a:latin typeface="Arial"/>
                <a:ea typeface="DejaVu Sans"/>
              </a:rPr>
              <a:t>© 2021  Cisco and/or its affiliates. All rights reserved.   Cisco Confidential</a:t>
            </a:r>
            <a:endParaRPr b="0" lang="en-AU" sz="600" spc="-1" strike="noStrike">
              <a:latin typeface="Arial"/>
            </a:endParaRPr>
          </a:p>
        </p:txBody>
      </p:sp>
      <p:grpSp>
        <p:nvGrpSpPr>
          <p:cNvPr id="80" name="Group 4"/>
          <p:cNvGrpSpPr/>
          <p:nvPr/>
        </p:nvGrpSpPr>
        <p:grpSpPr>
          <a:xfrm>
            <a:off x="507960" y="4715280"/>
            <a:ext cx="339480" cy="180000"/>
            <a:chOff x="507960" y="4715280"/>
            <a:chExt cx="339480" cy="180000"/>
          </a:xfrm>
        </p:grpSpPr>
        <p:sp>
          <p:nvSpPr>
            <p:cNvPr id="81" name="Rectangle 5"/>
            <p:cNvSpPr/>
            <p:nvPr/>
          </p:nvSpPr>
          <p:spPr>
            <a:xfrm>
              <a:off x="604440" y="4835160"/>
              <a:ext cx="14040" cy="59040"/>
            </a:xfrm>
            <a:prstGeom prst="rect">
              <a:avLst/>
            </a:prstGeom>
            <a:solidFill>
              <a:schemeClr val="accent5"/>
            </a:solidFill>
            <a:ln w="0">
              <a:noFill/>
            </a:ln>
          </p:spPr>
          <p:style>
            <a:lnRef idx="0"/>
            <a:fillRef idx="0"/>
            <a:effectRef idx="0"/>
            <a:fontRef idx="minor"/>
          </p:style>
        </p:sp>
        <p:sp>
          <p:nvSpPr>
            <p:cNvPr id="82" name="Freeform 6"/>
            <p:cNvSpPr/>
            <p:nvPr/>
          </p:nvSpPr>
          <p:spPr>
            <a:xfrm>
              <a:off x="694440" y="4834440"/>
              <a:ext cx="43920" cy="60840"/>
            </a:xfrm>
            <a:custGeom>
              <a:avLst/>
              <a:gdLst/>
              <a:ahLst/>
              <a:rect l="l" t="t"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solidFill>
              <a:schemeClr val="accent5"/>
            </a:solidFill>
            <a:ln w="0">
              <a:noFill/>
            </a:ln>
          </p:spPr>
          <p:style>
            <a:lnRef idx="0"/>
            <a:fillRef idx="0"/>
            <a:effectRef idx="0"/>
            <a:fontRef idx="minor"/>
          </p:style>
        </p:sp>
        <p:sp>
          <p:nvSpPr>
            <p:cNvPr id="83" name="Freeform 7"/>
            <p:cNvSpPr/>
            <p:nvPr/>
          </p:nvSpPr>
          <p:spPr>
            <a:xfrm>
              <a:off x="538560" y="4834440"/>
              <a:ext cx="44640" cy="60840"/>
            </a:xfrm>
            <a:custGeom>
              <a:avLst/>
              <a:gdLst/>
              <a:ahLst/>
              <a:rect l="l" t="t"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solidFill>
              <a:schemeClr val="accent5"/>
            </a:solidFill>
            <a:ln w="0">
              <a:noFill/>
            </a:ln>
          </p:spPr>
          <p:style>
            <a:lnRef idx="0"/>
            <a:fillRef idx="0"/>
            <a:effectRef idx="0"/>
            <a:fontRef idx="minor"/>
          </p:style>
        </p:sp>
        <p:sp>
          <p:nvSpPr>
            <p:cNvPr id="84" name="Freeform 8"/>
            <p:cNvSpPr/>
            <p:nvPr/>
          </p:nvSpPr>
          <p:spPr>
            <a:xfrm>
              <a:off x="755280" y="4834440"/>
              <a:ext cx="60840" cy="60840"/>
            </a:xfrm>
            <a:custGeom>
              <a:avLst/>
              <a:gdLst/>
              <a:ahLst/>
              <a:rect l="l" t="t"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solidFill>
              <a:schemeClr val="accent5"/>
            </a:solidFill>
            <a:ln w="0">
              <a:noFill/>
            </a:ln>
          </p:spPr>
          <p:style>
            <a:lnRef idx="0"/>
            <a:fillRef idx="0"/>
            <a:effectRef idx="0"/>
            <a:fontRef idx="minor"/>
          </p:style>
        </p:sp>
        <p:sp>
          <p:nvSpPr>
            <p:cNvPr id="85" name="Freeform 9"/>
            <p:cNvSpPr/>
            <p:nvPr/>
          </p:nvSpPr>
          <p:spPr>
            <a:xfrm>
              <a:off x="639000" y="4834440"/>
              <a:ext cx="39960" cy="60840"/>
            </a:xfrm>
            <a:custGeom>
              <a:avLst/>
              <a:gdLst/>
              <a:ahLst/>
              <a:rect l="l" t="t"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solidFill>
              <a:schemeClr val="accent5"/>
            </a:solidFill>
            <a:ln w="0">
              <a:noFill/>
            </a:ln>
          </p:spPr>
          <p:style>
            <a:lnRef idx="0"/>
            <a:fillRef idx="0"/>
            <a:effectRef idx="0"/>
            <a:fontRef idx="minor"/>
          </p:style>
        </p:sp>
        <p:sp>
          <p:nvSpPr>
            <p:cNvPr id="86" name="Freeform 10"/>
            <p:cNvSpPr/>
            <p:nvPr/>
          </p:nvSpPr>
          <p:spPr>
            <a:xfrm>
              <a:off x="507960" y="4763880"/>
              <a:ext cx="14040" cy="29880"/>
            </a:xfrm>
            <a:custGeom>
              <a:avLst/>
              <a:gdLst/>
              <a:ahLst/>
              <a:rect l="l" t="t"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solidFill>
              <a:schemeClr val="accent5"/>
            </a:solidFill>
            <a:ln w="0">
              <a:noFill/>
            </a:ln>
          </p:spPr>
          <p:style>
            <a:lnRef idx="0"/>
            <a:fillRef idx="0"/>
            <a:effectRef idx="0"/>
            <a:fontRef idx="minor"/>
          </p:style>
        </p:sp>
        <p:sp>
          <p:nvSpPr>
            <p:cNvPr id="87" name="Freeform 11"/>
            <p:cNvSpPr/>
            <p:nvPr/>
          </p:nvSpPr>
          <p:spPr>
            <a:xfrm>
              <a:off x="548640" y="4743720"/>
              <a:ext cx="14040" cy="50040"/>
            </a:xfrm>
            <a:custGeom>
              <a:avLst/>
              <a:gdLst/>
              <a:ahLst/>
              <a:rect l="l" t="t"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solidFill>
              <a:schemeClr val="accent5"/>
            </a:solidFill>
            <a:ln w="0">
              <a:noFill/>
            </a:ln>
          </p:spPr>
          <p:style>
            <a:lnRef idx="0"/>
            <a:fillRef idx="0"/>
            <a:effectRef idx="0"/>
            <a:fontRef idx="minor"/>
          </p:style>
        </p:sp>
        <p:sp>
          <p:nvSpPr>
            <p:cNvPr id="88" name="Freeform 12"/>
            <p:cNvSpPr/>
            <p:nvPr/>
          </p:nvSpPr>
          <p:spPr>
            <a:xfrm>
              <a:off x="589320" y="4715280"/>
              <a:ext cx="14040" cy="93600"/>
            </a:xfrm>
            <a:custGeom>
              <a:avLst/>
              <a:gdLst/>
              <a:ahLst/>
              <a:rect l="l" t="t"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solidFill>
              <a:schemeClr val="accent5"/>
            </a:solidFill>
            <a:ln w="0">
              <a:noFill/>
            </a:ln>
          </p:spPr>
          <p:style>
            <a:lnRef idx="0"/>
            <a:fillRef idx="0"/>
            <a:effectRef idx="0"/>
            <a:fontRef idx="minor"/>
          </p:style>
        </p:sp>
        <p:sp>
          <p:nvSpPr>
            <p:cNvPr id="89" name="Freeform 13"/>
            <p:cNvSpPr/>
            <p:nvPr/>
          </p:nvSpPr>
          <p:spPr>
            <a:xfrm>
              <a:off x="630000" y="4743720"/>
              <a:ext cx="14040" cy="50040"/>
            </a:xfrm>
            <a:custGeom>
              <a:avLst/>
              <a:gdLst/>
              <a:ahLst/>
              <a:rect l="l" t="t"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solidFill>
              <a:schemeClr val="accent5"/>
            </a:solidFill>
            <a:ln w="0">
              <a:noFill/>
            </a:ln>
          </p:spPr>
          <p:style>
            <a:lnRef idx="0"/>
            <a:fillRef idx="0"/>
            <a:effectRef idx="0"/>
            <a:fontRef idx="minor"/>
          </p:style>
        </p:sp>
        <p:sp>
          <p:nvSpPr>
            <p:cNvPr id="90" name="Freeform 14"/>
            <p:cNvSpPr/>
            <p:nvPr/>
          </p:nvSpPr>
          <p:spPr>
            <a:xfrm>
              <a:off x="670680" y="4763880"/>
              <a:ext cx="14040" cy="29880"/>
            </a:xfrm>
            <a:custGeom>
              <a:avLst/>
              <a:gdLst/>
              <a:ahLst/>
              <a:rect l="l" t="t"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solidFill>
              <a:schemeClr val="accent5"/>
            </a:solidFill>
            <a:ln w="0">
              <a:noFill/>
            </a:ln>
          </p:spPr>
          <p:style>
            <a:lnRef idx="0"/>
            <a:fillRef idx="0"/>
            <a:effectRef idx="0"/>
            <a:fontRef idx="minor"/>
          </p:style>
        </p:sp>
        <p:sp>
          <p:nvSpPr>
            <p:cNvPr id="91" name="Freeform 15"/>
            <p:cNvSpPr/>
            <p:nvPr/>
          </p:nvSpPr>
          <p:spPr>
            <a:xfrm>
              <a:off x="711360" y="4743720"/>
              <a:ext cx="14040" cy="50040"/>
            </a:xfrm>
            <a:custGeom>
              <a:avLst/>
              <a:gdLst/>
              <a:ahLst/>
              <a:rect l="l" t="t"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solidFill>
              <a:schemeClr val="accent5"/>
            </a:solidFill>
            <a:ln w="0">
              <a:noFill/>
            </a:ln>
          </p:spPr>
          <p:style>
            <a:lnRef idx="0"/>
            <a:fillRef idx="0"/>
            <a:effectRef idx="0"/>
            <a:fontRef idx="minor"/>
          </p:style>
        </p:sp>
        <p:sp>
          <p:nvSpPr>
            <p:cNvPr id="92" name="Freeform 16"/>
            <p:cNvSpPr/>
            <p:nvPr/>
          </p:nvSpPr>
          <p:spPr>
            <a:xfrm>
              <a:off x="752040" y="4715280"/>
              <a:ext cx="14040" cy="93600"/>
            </a:xfrm>
            <a:custGeom>
              <a:avLst/>
              <a:gdLst/>
              <a:ahLst/>
              <a:rect l="l" t="t"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solidFill>
              <a:schemeClr val="accent5"/>
            </a:solidFill>
            <a:ln w="0">
              <a:noFill/>
            </a:ln>
          </p:spPr>
          <p:style>
            <a:lnRef idx="0"/>
            <a:fillRef idx="0"/>
            <a:effectRef idx="0"/>
            <a:fontRef idx="minor"/>
          </p:style>
        </p:sp>
        <p:sp>
          <p:nvSpPr>
            <p:cNvPr id="93" name="Freeform 17"/>
            <p:cNvSpPr/>
            <p:nvPr/>
          </p:nvSpPr>
          <p:spPr>
            <a:xfrm>
              <a:off x="792720" y="4743720"/>
              <a:ext cx="14040" cy="50040"/>
            </a:xfrm>
            <a:custGeom>
              <a:avLst/>
              <a:gdLst/>
              <a:ahLst/>
              <a:rect l="l" t="t"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solidFill>
              <a:schemeClr val="accent5"/>
            </a:solidFill>
            <a:ln w="0">
              <a:noFill/>
            </a:ln>
          </p:spPr>
          <p:style>
            <a:lnRef idx="0"/>
            <a:fillRef idx="0"/>
            <a:effectRef idx="0"/>
            <a:fontRef idx="minor"/>
          </p:style>
        </p:sp>
        <p:sp>
          <p:nvSpPr>
            <p:cNvPr id="94" name="Freeform 18"/>
            <p:cNvSpPr/>
            <p:nvPr/>
          </p:nvSpPr>
          <p:spPr>
            <a:xfrm>
              <a:off x="833400" y="4763880"/>
              <a:ext cx="14040" cy="29880"/>
            </a:xfrm>
            <a:custGeom>
              <a:avLst/>
              <a:gdLst/>
              <a:ahLst/>
              <a:rect l="l" t="t"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solidFill>
              <a:schemeClr val="accent5"/>
            </a:solidFill>
            <a:ln w="0">
              <a:noFill/>
            </a:ln>
          </p:spPr>
          <p:style>
            <a:lnRef idx="0"/>
            <a:fillRef idx="0"/>
            <a:effectRef idx="0"/>
            <a:fontRef idx="minor"/>
          </p:style>
        </p:sp>
      </p:grpSp>
      <p:sp>
        <p:nvSpPr>
          <p:cNvPr id="95" name="PlaceHolder 1"/>
          <p:cNvSpPr>
            <a:spLocks noGrp="1"/>
          </p:cNvSpPr>
          <p:nvPr>
            <p:ph type="sldNum" idx="1"/>
          </p:nvPr>
        </p:nvSpPr>
        <p:spPr>
          <a:xfrm>
            <a:off x="8473320" y="4954320"/>
            <a:ext cx="676080" cy="188640"/>
          </a:xfrm>
          <a:prstGeom prst="rect">
            <a:avLst/>
          </a:prstGeom>
          <a:noFill/>
          <a:ln w="0">
            <a:noFill/>
          </a:ln>
        </p:spPr>
        <p:txBody>
          <a:bodyPr lIns="90000" rIns="90000" tIns="45000" bIns="45000" anchor="ctr">
            <a:noAutofit/>
          </a:bodyPr>
          <a:lstStyle>
            <a:lvl1pPr algn="r">
              <a:lnSpc>
                <a:spcPct val="100000"/>
              </a:lnSpc>
              <a:buNone/>
              <a:defRPr b="0" lang="en-US" sz="520" spc="-1" strike="noStrike">
                <a:solidFill>
                  <a:srgbClr val="595959"/>
                </a:solidFill>
                <a:latin typeface="Arial"/>
              </a:defRPr>
            </a:lvl1pPr>
          </a:lstStyle>
          <a:p>
            <a:pPr algn="r">
              <a:lnSpc>
                <a:spcPct val="100000"/>
              </a:lnSpc>
              <a:buNone/>
            </a:pPr>
            <a:fld id="{44774ADD-E5EE-49ED-BD64-46759BF046CE}" type="slidenum">
              <a:rPr b="0" lang="en-US" sz="520" spc="-1" strike="noStrike">
                <a:solidFill>
                  <a:srgbClr val="595959"/>
                </a:solidFill>
                <a:latin typeface="Arial"/>
              </a:rPr>
              <a:t>&lt;number&gt;</a:t>
            </a:fld>
            <a:endParaRPr b="0" lang="en-AU" sz="520" spc="-1" strike="noStrike">
              <a:latin typeface="Times New Roman"/>
            </a:endParaRPr>
          </a:p>
        </p:txBody>
      </p:sp>
      <p:sp>
        <p:nvSpPr>
          <p:cNvPr id="96"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en-AU" sz="4400" spc="-1" strike="noStrike">
                <a:latin typeface="Arial"/>
              </a:rPr>
              <a:t>Click to edit the title text format</a:t>
            </a:r>
            <a:endParaRPr b="0" lang="en-AU" sz="4400" spc="-1" strike="noStrike">
              <a:latin typeface="Arial"/>
            </a:endParaRPr>
          </a:p>
        </p:txBody>
      </p:sp>
      <p:sp>
        <p:nvSpPr>
          <p:cNvPr id="97"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AU" sz="3200" spc="-1" strike="noStrike">
                <a:latin typeface="Arial"/>
              </a:rPr>
              <a:t>Click to edit the outline text format</a:t>
            </a:r>
            <a:endParaRPr b="0" lang="en-AU" sz="3200" spc="-1" strike="noStrike">
              <a:latin typeface="Arial"/>
            </a:endParaRPr>
          </a:p>
          <a:p>
            <a:pPr lvl="1" marL="864000" indent="-324000">
              <a:spcBef>
                <a:spcPts val="1134"/>
              </a:spcBef>
              <a:buClr>
                <a:srgbClr val="000000"/>
              </a:buClr>
              <a:buSzPct val="75000"/>
              <a:buFont typeface="Symbol" charset="2"/>
              <a:buChar char=""/>
            </a:pPr>
            <a:r>
              <a:rPr b="0" lang="en-AU" sz="2800" spc="-1" strike="noStrike">
                <a:latin typeface="Arial"/>
              </a:rPr>
              <a:t>Second Outline Level</a:t>
            </a:r>
            <a:endParaRPr b="0" lang="en-AU" sz="2800" spc="-1" strike="noStrike">
              <a:latin typeface="Arial"/>
            </a:endParaRPr>
          </a:p>
          <a:p>
            <a:pPr lvl="2" marL="1296000" indent="-288000">
              <a:spcBef>
                <a:spcPts val="850"/>
              </a:spcBef>
              <a:buClr>
                <a:srgbClr val="000000"/>
              </a:buClr>
              <a:buSzPct val="45000"/>
              <a:buFont typeface="Wingdings" charset="2"/>
              <a:buChar char=""/>
            </a:pPr>
            <a:r>
              <a:rPr b="0" lang="en-AU" sz="2400" spc="-1" strike="noStrike">
                <a:latin typeface="Arial"/>
              </a:rPr>
              <a:t>Third Outline Level</a:t>
            </a:r>
            <a:endParaRPr b="0" lang="en-AU" sz="2400" spc="-1" strike="noStrike">
              <a:latin typeface="Arial"/>
            </a:endParaRPr>
          </a:p>
          <a:p>
            <a:pPr lvl="3" marL="1728000" indent="-216000">
              <a:spcBef>
                <a:spcPts val="567"/>
              </a:spcBef>
              <a:buClr>
                <a:srgbClr val="000000"/>
              </a:buClr>
              <a:buSzPct val="75000"/>
              <a:buFont typeface="Symbol" charset="2"/>
              <a:buChar char=""/>
            </a:pPr>
            <a:r>
              <a:rPr b="0" lang="en-AU" sz="2000" spc="-1" strike="noStrike">
                <a:latin typeface="Arial"/>
              </a:rPr>
              <a:t>Fourth Outline Level</a:t>
            </a:r>
            <a:endParaRPr b="0" lang="en-AU" sz="2000" spc="-1" strike="noStrike">
              <a:latin typeface="Arial"/>
            </a:endParaRPr>
          </a:p>
          <a:p>
            <a:pPr lvl="4" marL="2160000" indent="-216000">
              <a:spcBef>
                <a:spcPts val="283"/>
              </a:spcBef>
              <a:buClr>
                <a:srgbClr val="000000"/>
              </a:buClr>
              <a:buSzPct val="45000"/>
              <a:buFont typeface="Wingdings" charset="2"/>
              <a:buChar char=""/>
            </a:pPr>
            <a:r>
              <a:rPr b="0" lang="en-AU" sz="2000" spc="-1" strike="noStrike">
                <a:latin typeface="Arial"/>
              </a:rPr>
              <a:t>Fifth Outline Level</a:t>
            </a:r>
            <a:endParaRPr b="0" lang="en-AU" sz="2000" spc="-1" strike="noStrike">
              <a:latin typeface="Arial"/>
            </a:endParaRPr>
          </a:p>
          <a:p>
            <a:pPr lvl="5" marL="2592000" indent="-216000">
              <a:spcBef>
                <a:spcPts val="283"/>
              </a:spcBef>
              <a:buClr>
                <a:srgbClr val="000000"/>
              </a:buClr>
              <a:buSzPct val="45000"/>
              <a:buFont typeface="Wingdings" charset="2"/>
              <a:buChar char=""/>
            </a:pPr>
            <a:r>
              <a:rPr b="0" lang="en-AU" sz="2000" spc="-1" strike="noStrike">
                <a:latin typeface="Arial"/>
              </a:rPr>
              <a:t>Sixth Outline Level</a:t>
            </a:r>
            <a:endParaRPr b="0" lang="en-AU" sz="2000" spc="-1" strike="noStrike">
              <a:latin typeface="Arial"/>
            </a:endParaRPr>
          </a:p>
          <a:p>
            <a:pPr lvl="6" marL="3024000" indent="-216000">
              <a:spcBef>
                <a:spcPts val="283"/>
              </a:spcBef>
              <a:buClr>
                <a:srgbClr val="000000"/>
              </a:buClr>
              <a:buSzPct val="45000"/>
              <a:buFont typeface="Wingdings" charset="2"/>
              <a:buChar char=""/>
            </a:pPr>
            <a:r>
              <a:rPr b="0" lang="en-AU" sz="2000" spc="-1" strike="noStrike">
                <a:latin typeface="Arial"/>
              </a:rPr>
              <a:t>Seventh Outline Level</a:t>
            </a:r>
            <a:endParaRPr b="0" lang="en-AU"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394f"/>
        </a:solidFill>
      </p:bgPr>
    </p:bg>
    <p:spTree>
      <p:nvGrpSpPr>
        <p:cNvPr id="1" name=""/>
        <p:cNvGrpSpPr/>
        <p:nvPr/>
      </p:nvGrpSpPr>
      <p:grpSpPr>
        <a:xfrm>
          <a:off x="0" y="0"/>
          <a:ext cx="0" cy="0"/>
          <a:chOff x="0" y="0"/>
          <a:chExt cx="0" cy="0"/>
        </a:xfrm>
      </p:grpSpPr>
      <p:sp>
        <p:nvSpPr>
          <p:cNvPr id="134" name="Object2"/>
          <p:cNvSpPr/>
          <p:nvPr/>
        </p:nvSpPr>
        <p:spPr>
          <a:xfrm>
            <a:off x="914400" y="4629240"/>
            <a:ext cx="7771680" cy="227880"/>
          </a:xfrm>
          <a:prstGeom prst="rect">
            <a:avLst/>
          </a:prstGeom>
          <a:noFill/>
          <a:ln w="0">
            <a:noFill/>
          </a:ln>
        </p:spPr>
        <p:style>
          <a:lnRef idx="0"/>
          <a:fillRef idx="0"/>
          <a:effectRef idx="0"/>
          <a:fontRef idx="minor"/>
        </p:style>
        <p:txBody>
          <a:bodyPr lIns="90000" rIns="90000" tIns="45000" bIns="45000" anchor="t">
            <a:normAutofit/>
          </a:bodyPr>
          <a:p>
            <a:pPr algn="r">
              <a:lnSpc>
                <a:spcPct val="100000"/>
              </a:lnSpc>
              <a:buNone/>
            </a:pPr>
            <a:r>
              <a:rPr b="0" lang="en-US" sz="600" spc="-1" strike="noStrike">
                <a:solidFill>
                  <a:srgbClr val="d9d9d9"/>
                </a:solidFill>
                <a:latin typeface="Calibri"/>
                <a:ea typeface="DejaVu Sans"/>
              </a:rPr>
              <a:t>© 2021  Cisco and/or its affiliates. All rights reserved.   Cisco Confidential</a:t>
            </a:r>
            <a:endParaRPr b="0" lang="en-AU" sz="600" spc="-1" strike="noStrike">
              <a:latin typeface="Arial"/>
            </a:endParaRPr>
          </a:p>
        </p:txBody>
      </p:sp>
      <p:pic>
        <p:nvPicPr>
          <p:cNvPr id="135" name="Object 3" descr="/Users/phillipball/Projects/Cisco/Netacad 3/netacad-vudu/src/pptx/assets/Cisco_logo_sm.png"/>
          <p:cNvPicPr/>
          <p:nvPr/>
        </p:nvPicPr>
        <p:blipFill>
          <a:blip r:embed="rId2"/>
          <a:srcRect l="0" t="-16633" r="0" b="-16633"/>
          <a:stretch/>
        </p:blipFill>
        <p:spPr>
          <a:xfrm>
            <a:off x="457200" y="4629240"/>
            <a:ext cx="365040" cy="365040"/>
          </a:xfrm>
          <a:prstGeom prst="rect">
            <a:avLst/>
          </a:prstGeom>
          <a:ln w="0">
            <a:noFill/>
          </a:ln>
        </p:spPr>
      </p:pic>
      <p:sp>
        <p:nvSpPr>
          <p:cNvPr id="136" name="PlaceHolder 1"/>
          <p:cNvSpPr>
            <a:spLocks noGrp="1"/>
          </p:cNvSpPr>
          <p:nvPr>
            <p:ph type="sldNum" idx="2"/>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A2441C5F-83EB-43A8-9707-92C16A7CA200}" type="slidenum">
              <a:rPr b="0" lang="en-US" sz="600" spc="-1" strike="noStrike">
                <a:solidFill>
                  <a:srgbClr val="d9d9d9"/>
                </a:solidFill>
                <a:latin typeface="Calibri"/>
              </a:rPr>
              <a:t>&lt;number&gt;</a:t>
            </a:fld>
            <a:endParaRPr b="0" lang="en-AU" sz="600" spc="-1" strike="noStrike">
              <a:latin typeface="Times New Roman"/>
            </a:endParaRPr>
          </a:p>
        </p:txBody>
      </p:sp>
      <p:sp>
        <p:nvSpPr>
          <p:cNvPr id="137"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en-AU" sz="4400" spc="-1" strike="noStrike">
                <a:latin typeface="Arial"/>
              </a:rPr>
              <a:t>Click to edit the title text format</a:t>
            </a:r>
            <a:endParaRPr b="0" lang="en-AU" sz="4400" spc="-1" strike="noStrike">
              <a:latin typeface="Arial"/>
            </a:endParaRPr>
          </a:p>
        </p:txBody>
      </p:sp>
      <p:sp>
        <p:nvSpPr>
          <p:cNvPr id="138"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AU" sz="3200" spc="-1" strike="noStrike">
                <a:latin typeface="Arial"/>
              </a:rPr>
              <a:t>Click to edit the outline text format</a:t>
            </a:r>
            <a:endParaRPr b="0" lang="en-AU" sz="3200" spc="-1" strike="noStrike">
              <a:latin typeface="Arial"/>
            </a:endParaRPr>
          </a:p>
          <a:p>
            <a:pPr lvl="1" marL="864000" indent="-324000">
              <a:spcBef>
                <a:spcPts val="1134"/>
              </a:spcBef>
              <a:buClr>
                <a:srgbClr val="ffffff"/>
              </a:buClr>
              <a:buSzPct val="75000"/>
              <a:buFont typeface="Symbol" charset="2"/>
              <a:buChar char=""/>
            </a:pPr>
            <a:r>
              <a:rPr b="0" lang="en-AU" sz="2800" spc="-1" strike="noStrike">
                <a:latin typeface="Arial"/>
              </a:rPr>
              <a:t>Second Outline Level</a:t>
            </a:r>
            <a:endParaRPr b="0" lang="en-AU" sz="2800" spc="-1" strike="noStrike">
              <a:latin typeface="Arial"/>
            </a:endParaRPr>
          </a:p>
          <a:p>
            <a:pPr lvl="2" marL="1296000" indent="-288000">
              <a:spcBef>
                <a:spcPts val="850"/>
              </a:spcBef>
              <a:buClr>
                <a:srgbClr val="ffffff"/>
              </a:buClr>
              <a:buSzPct val="45000"/>
              <a:buFont typeface="Wingdings" charset="2"/>
              <a:buChar char=""/>
            </a:pPr>
            <a:r>
              <a:rPr b="0" lang="en-AU" sz="2400" spc="-1" strike="noStrike">
                <a:latin typeface="Arial"/>
              </a:rPr>
              <a:t>Third Outline Level</a:t>
            </a:r>
            <a:endParaRPr b="0" lang="en-AU" sz="2400" spc="-1" strike="noStrike">
              <a:latin typeface="Arial"/>
            </a:endParaRPr>
          </a:p>
          <a:p>
            <a:pPr lvl="3" marL="1728000" indent="-216000">
              <a:spcBef>
                <a:spcPts val="567"/>
              </a:spcBef>
              <a:buClr>
                <a:srgbClr val="ffffff"/>
              </a:buClr>
              <a:buSzPct val="75000"/>
              <a:buFont typeface="Symbol" charset="2"/>
              <a:buChar char=""/>
            </a:pPr>
            <a:r>
              <a:rPr b="0" lang="en-AU" sz="2000" spc="-1" strike="noStrike">
                <a:latin typeface="Arial"/>
              </a:rPr>
              <a:t>Fourth Outline Level</a:t>
            </a:r>
            <a:endParaRPr b="0" lang="en-AU" sz="2000" spc="-1" strike="noStrike">
              <a:latin typeface="Arial"/>
            </a:endParaRPr>
          </a:p>
          <a:p>
            <a:pPr lvl="4" marL="2160000" indent="-216000">
              <a:spcBef>
                <a:spcPts val="283"/>
              </a:spcBef>
              <a:buClr>
                <a:srgbClr val="ffffff"/>
              </a:buClr>
              <a:buSzPct val="45000"/>
              <a:buFont typeface="Wingdings" charset="2"/>
              <a:buChar char=""/>
            </a:pPr>
            <a:r>
              <a:rPr b="0" lang="en-AU" sz="2000" spc="-1" strike="noStrike">
                <a:latin typeface="Arial"/>
              </a:rPr>
              <a:t>Fifth Outline Level</a:t>
            </a:r>
            <a:endParaRPr b="0" lang="en-AU" sz="2000" spc="-1" strike="noStrike">
              <a:latin typeface="Arial"/>
            </a:endParaRPr>
          </a:p>
          <a:p>
            <a:pPr lvl="5" marL="2592000" indent="-216000">
              <a:spcBef>
                <a:spcPts val="283"/>
              </a:spcBef>
              <a:buClr>
                <a:srgbClr val="ffffff"/>
              </a:buClr>
              <a:buSzPct val="45000"/>
              <a:buFont typeface="Wingdings" charset="2"/>
              <a:buChar char=""/>
            </a:pPr>
            <a:r>
              <a:rPr b="0" lang="en-AU" sz="2000" spc="-1" strike="noStrike">
                <a:latin typeface="Arial"/>
              </a:rPr>
              <a:t>Sixth Outline Level</a:t>
            </a:r>
            <a:endParaRPr b="0" lang="en-AU" sz="2000" spc="-1" strike="noStrike">
              <a:latin typeface="Arial"/>
            </a:endParaRPr>
          </a:p>
          <a:p>
            <a:pPr lvl="6" marL="3024000" indent="-216000">
              <a:spcBef>
                <a:spcPts val="283"/>
              </a:spcBef>
              <a:buClr>
                <a:srgbClr val="ffffff"/>
              </a:buClr>
              <a:buSzPct val="45000"/>
              <a:buFont typeface="Wingdings" charset="2"/>
              <a:buChar char=""/>
            </a:pPr>
            <a:r>
              <a:rPr b="0" lang="en-AU" sz="2000" spc="-1" strike="noStrike">
                <a:latin typeface="Arial"/>
              </a:rPr>
              <a:t>Seventh Outline Level</a:t>
            </a:r>
            <a:endParaRPr b="0" lang="en-AU"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5" name="Object3"/>
          <p:cNvSpPr/>
          <p:nvPr/>
        </p:nvSpPr>
        <p:spPr>
          <a:xfrm>
            <a:off x="914400" y="4629240"/>
            <a:ext cx="7771680" cy="227880"/>
          </a:xfrm>
          <a:prstGeom prst="rect">
            <a:avLst/>
          </a:prstGeom>
          <a:noFill/>
          <a:ln w="0">
            <a:noFill/>
          </a:ln>
        </p:spPr>
        <p:style>
          <a:lnRef idx="0"/>
          <a:fillRef idx="0"/>
          <a:effectRef idx="0"/>
          <a:fontRef idx="minor"/>
        </p:style>
        <p:txBody>
          <a:bodyPr lIns="90000" rIns="90000" tIns="45000" bIns="45000" anchor="t">
            <a:normAutofit/>
          </a:bodyPr>
          <a:p>
            <a:pPr algn="r">
              <a:lnSpc>
                <a:spcPct val="100000"/>
              </a:lnSpc>
              <a:buNone/>
            </a:pPr>
            <a:r>
              <a:rPr b="0" lang="en-US" sz="600" spc="-1" strike="noStrike">
                <a:solidFill>
                  <a:srgbClr val="d9d9d9"/>
                </a:solidFill>
                <a:latin typeface="Calibri"/>
                <a:ea typeface="DejaVu Sans"/>
              </a:rPr>
              <a:t>© 2021  Cisco and/or its affiliates. All rights reserved.   Cisco Confidential</a:t>
            </a:r>
            <a:endParaRPr b="0" lang="en-AU" sz="600" spc="-1" strike="noStrike">
              <a:latin typeface="Arial"/>
            </a:endParaRPr>
          </a:p>
        </p:txBody>
      </p:sp>
      <p:pic>
        <p:nvPicPr>
          <p:cNvPr id="176" name="Object 4" descr="/Users/phillipball/Projects/Cisco/Netacad 3/netacad-vudu/src/pptx/assets/Cisco_logo_sm.png"/>
          <p:cNvPicPr/>
          <p:nvPr/>
        </p:nvPicPr>
        <p:blipFill>
          <a:blip r:embed="rId2"/>
          <a:stretch/>
        </p:blipFill>
        <p:spPr>
          <a:xfrm>
            <a:off x="457200" y="4629240"/>
            <a:ext cx="365040" cy="182160"/>
          </a:xfrm>
          <a:prstGeom prst="rect">
            <a:avLst/>
          </a:prstGeom>
          <a:ln w="0">
            <a:noFill/>
          </a:ln>
        </p:spPr>
      </p:pic>
      <p:sp>
        <p:nvSpPr>
          <p:cNvPr id="177" name="PlaceHolder 1"/>
          <p:cNvSpPr>
            <a:spLocks noGrp="1"/>
          </p:cNvSpPr>
          <p:nvPr>
            <p:ph type="sldNum" idx="3"/>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882E3275-7DFD-464D-A871-CF2D062ACCBB}" type="slidenum">
              <a:rPr b="0" lang="en-US" sz="600" spc="-1" strike="noStrike">
                <a:solidFill>
                  <a:srgbClr val="d9d9d9"/>
                </a:solidFill>
                <a:latin typeface="Calibri"/>
              </a:rPr>
              <a:t>&lt;number&gt;</a:t>
            </a:fld>
            <a:endParaRPr b="0" lang="en-AU" sz="600" spc="-1" strike="noStrike">
              <a:latin typeface="Times New Roman"/>
            </a:endParaRPr>
          </a:p>
        </p:txBody>
      </p:sp>
      <p:sp>
        <p:nvSpPr>
          <p:cNvPr id="178"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en-AU" sz="4400" spc="-1" strike="noStrike">
                <a:latin typeface="Arial"/>
              </a:rPr>
              <a:t>Click to edit the title text format</a:t>
            </a:r>
            <a:endParaRPr b="0" lang="en-AU" sz="4400" spc="-1" strike="noStrike">
              <a:latin typeface="Arial"/>
            </a:endParaRPr>
          </a:p>
        </p:txBody>
      </p:sp>
      <p:sp>
        <p:nvSpPr>
          <p:cNvPr id="179"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AU" sz="3200" spc="-1" strike="noStrike">
                <a:latin typeface="Arial"/>
              </a:rPr>
              <a:t>Click to edit the outline text format</a:t>
            </a:r>
            <a:endParaRPr b="0" lang="en-AU" sz="3200" spc="-1" strike="noStrike">
              <a:latin typeface="Arial"/>
            </a:endParaRPr>
          </a:p>
          <a:p>
            <a:pPr lvl="1" marL="864000" indent="-324000">
              <a:spcBef>
                <a:spcPts val="1134"/>
              </a:spcBef>
              <a:buClr>
                <a:srgbClr val="000000"/>
              </a:buClr>
              <a:buSzPct val="75000"/>
              <a:buFont typeface="Symbol" charset="2"/>
              <a:buChar char=""/>
            </a:pPr>
            <a:r>
              <a:rPr b="0" lang="en-AU" sz="2800" spc="-1" strike="noStrike">
                <a:latin typeface="Arial"/>
              </a:rPr>
              <a:t>Second Outline Level</a:t>
            </a:r>
            <a:endParaRPr b="0" lang="en-AU" sz="2800" spc="-1" strike="noStrike">
              <a:latin typeface="Arial"/>
            </a:endParaRPr>
          </a:p>
          <a:p>
            <a:pPr lvl="2" marL="1296000" indent="-288000">
              <a:spcBef>
                <a:spcPts val="850"/>
              </a:spcBef>
              <a:buClr>
                <a:srgbClr val="000000"/>
              </a:buClr>
              <a:buSzPct val="45000"/>
              <a:buFont typeface="Wingdings" charset="2"/>
              <a:buChar char=""/>
            </a:pPr>
            <a:r>
              <a:rPr b="0" lang="en-AU" sz="2400" spc="-1" strike="noStrike">
                <a:latin typeface="Arial"/>
              </a:rPr>
              <a:t>Third Outline Level</a:t>
            </a:r>
            <a:endParaRPr b="0" lang="en-AU" sz="2400" spc="-1" strike="noStrike">
              <a:latin typeface="Arial"/>
            </a:endParaRPr>
          </a:p>
          <a:p>
            <a:pPr lvl="3" marL="1728000" indent="-216000">
              <a:spcBef>
                <a:spcPts val="567"/>
              </a:spcBef>
              <a:buClr>
                <a:srgbClr val="000000"/>
              </a:buClr>
              <a:buSzPct val="75000"/>
              <a:buFont typeface="Symbol" charset="2"/>
              <a:buChar char=""/>
            </a:pPr>
            <a:r>
              <a:rPr b="0" lang="en-AU" sz="2000" spc="-1" strike="noStrike">
                <a:latin typeface="Arial"/>
              </a:rPr>
              <a:t>Fourth Outline Level</a:t>
            </a:r>
            <a:endParaRPr b="0" lang="en-AU" sz="2000" spc="-1" strike="noStrike">
              <a:latin typeface="Arial"/>
            </a:endParaRPr>
          </a:p>
          <a:p>
            <a:pPr lvl="4" marL="2160000" indent="-216000">
              <a:spcBef>
                <a:spcPts val="283"/>
              </a:spcBef>
              <a:buClr>
                <a:srgbClr val="000000"/>
              </a:buClr>
              <a:buSzPct val="45000"/>
              <a:buFont typeface="Wingdings" charset="2"/>
              <a:buChar char=""/>
            </a:pPr>
            <a:r>
              <a:rPr b="0" lang="en-AU" sz="2000" spc="-1" strike="noStrike">
                <a:latin typeface="Arial"/>
              </a:rPr>
              <a:t>Fifth Outline Level</a:t>
            </a:r>
            <a:endParaRPr b="0" lang="en-AU" sz="2000" spc="-1" strike="noStrike">
              <a:latin typeface="Arial"/>
            </a:endParaRPr>
          </a:p>
          <a:p>
            <a:pPr lvl="5" marL="2592000" indent="-216000">
              <a:spcBef>
                <a:spcPts val="283"/>
              </a:spcBef>
              <a:buClr>
                <a:srgbClr val="000000"/>
              </a:buClr>
              <a:buSzPct val="45000"/>
              <a:buFont typeface="Wingdings" charset="2"/>
              <a:buChar char=""/>
            </a:pPr>
            <a:r>
              <a:rPr b="0" lang="en-AU" sz="2000" spc="-1" strike="noStrike">
                <a:latin typeface="Arial"/>
              </a:rPr>
              <a:t>Sixth Outline Level</a:t>
            </a:r>
            <a:endParaRPr b="0" lang="en-AU" sz="2000" spc="-1" strike="noStrike">
              <a:latin typeface="Arial"/>
            </a:endParaRPr>
          </a:p>
          <a:p>
            <a:pPr lvl="6" marL="3024000" indent="-216000">
              <a:spcBef>
                <a:spcPts val="283"/>
              </a:spcBef>
              <a:buClr>
                <a:srgbClr val="000000"/>
              </a:buClr>
              <a:buSzPct val="45000"/>
              <a:buFont typeface="Wingdings" charset="2"/>
              <a:buChar char=""/>
            </a:pPr>
            <a:r>
              <a:rPr b="0" lang="en-AU" sz="2000" spc="-1" strike="noStrike">
                <a:latin typeface="Arial"/>
              </a:rPr>
              <a:t>Seventh Outline Level</a:t>
            </a:r>
            <a:endParaRPr b="0" lang="en-AU"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49.xml"/><Relationship Id="rId3"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49.xml"/><Relationship Id="rId3"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49.xml"/><Relationship Id="rId3"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49.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49.xml"/><Relationship Id="rId3"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49.xml"/><Relationship Id="rId3"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49.xml"/><Relationship Id="rId3"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49.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PlaceHolder 1"/>
          <p:cNvSpPr>
            <a:spLocks noGrp="1"/>
          </p:cNvSpPr>
          <p:nvPr>
            <p:ph/>
          </p:nvPr>
        </p:nvSpPr>
        <p:spPr>
          <a:xfrm>
            <a:off x="457200" y="1542960"/>
            <a:ext cx="6400080" cy="1828080"/>
          </a:xfrm>
          <a:prstGeom prst="rect">
            <a:avLst/>
          </a:prstGeom>
          <a:noFill/>
          <a:ln w="0">
            <a:noFill/>
          </a:ln>
        </p:spPr>
        <p:txBody>
          <a:bodyPr lIns="90000" rIns="90000" tIns="45000" bIns="45000" anchor="t">
            <a:noAutofit/>
          </a:bodyPr>
          <a:p>
            <a:pPr>
              <a:lnSpc>
                <a:spcPct val="100000"/>
              </a:lnSpc>
              <a:spcBef>
                <a:spcPts val="720"/>
              </a:spcBef>
              <a:buNone/>
              <a:tabLst>
                <a:tab algn="l" pos="0"/>
              </a:tabLst>
            </a:pPr>
            <a:r>
              <a:rPr b="0" lang="en-US" sz="3600" spc="-1" strike="noStrike">
                <a:solidFill>
                  <a:srgbClr val="afe8fb"/>
                </a:solidFill>
                <a:latin typeface="Arial"/>
                <a:ea typeface="Arial"/>
              </a:rPr>
              <a:t>Module 15: Cryptographic Services</a:t>
            </a:r>
            <a:endParaRPr b="0" lang="en-AU" sz="3600" spc="-1" strike="noStrike">
              <a:latin typeface="Arial"/>
            </a:endParaRPr>
          </a:p>
        </p:txBody>
      </p:sp>
      <p:sp>
        <p:nvSpPr>
          <p:cNvPr id="223" name="Object2"/>
          <p:cNvSpPr/>
          <p:nvPr/>
        </p:nvSpPr>
        <p:spPr>
          <a:xfrm>
            <a:off x="457200" y="3343320"/>
            <a:ext cx="3656880" cy="91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2000" spc="-1" strike="noStrike">
                <a:solidFill>
                  <a:srgbClr val="cee8c3"/>
                </a:solidFill>
                <a:latin typeface="Arial"/>
                <a:ea typeface="Arial"/>
              </a:rPr>
              <a:t>Instructor Materials</a:t>
            </a:r>
            <a:endParaRPr b="0" lang="en-AU" sz="2000" spc="-1" strike="noStrike">
              <a:latin typeface="Arial"/>
            </a:endParaRPr>
          </a:p>
        </p:txBody>
      </p:sp>
      <p:sp>
        <p:nvSpPr>
          <p:cNvPr id="224" name="PlaceHolder 2"/>
          <p:cNvSpPr>
            <a:spLocks noGrp="1"/>
          </p:cNvSpPr>
          <p:nvPr>
            <p:ph/>
          </p:nvPr>
        </p:nvSpPr>
        <p:spPr>
          <a:xfrm>
            <a:off x="457200" y="4114800"/>
            <a:ext cx="3656880" cy="913680"/>
          </a:xfrm>
          <a:prstGeom prst="rect">
            <a:avLst/>
          </a:prstGeom>
          <a:noFill/>
          <a:ln w="0">
            <a:noFill/>
          </a:ln>
        </p:spPr>
        <p:txBody>
          <a:bodyPr lIns="90000" rIns="90000" tIns="45000" bIns="45000" anchor="t">
            <a:noAutofit/>
          </a:bodyPr>
          <a:p>
            <a:pPr>
              <a:lnSpc>
                <a:spcPct val="100000"/>
              </a:lnSpc>
              <a:spcBef>
                <a:spcPts val="241"/>
              </a:spcBef>
              <a:buNone/>
              <a:tabLst>
                <a:tab algn="l" pos="0"/>
              </a:tabLst>
            </a:pPr>
            <a:r>
              <a:rPr b="0" lang="en-US" sz="1200" spc="-1" strike="noStrike">
                <a:solidFill>
                  <a:srgbClr val="afe8fb"/>
                </a:solidFill>
                <a:latin typeface="Arial"/>
                <a:ea typeface="Arial"/>
              </a:rPr>
              <a:t>Networking Security v1.0</a:t>
            </a:r>
            <a:endParaRPr b="0" lang="en-AU" sz="1200" spc="-1" strike="noStrike">
              <a:latin typeface="Arial"/>
            </a:endParaRPr>
          </a:p>
          <a:p>
            <a:pPr>
              <a:lnSpc>
                <a:spcPct val="100000"/>
              </a:lnSpc>
              <a:spcBef>
                <a:spcPts val="241"/>
              </a:spcBef>
              <a:buNone/>
              <a:tabLst>
                <a:tab algn="l" pos="0"/>
              </a:tabLst>
            </a:pPr>
            <a:endParaRPr b="0" lang="en-AU" sz="12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Cryptography</a:t>
            </a:r>
            <a:endParaRPr b="0" lang="en-AU" sz="1600" spc="-1" strike="noStrike">
              <a:latin typeface="Arial"/>
            </a:endParaRPr>
          </a:p>
        </p:txBody>
      </p:sp>
      <p:sp>
        <p:nvSpPr>
          <p:cNvPr id="252"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Creating Cipher Text</a:t>
            </a:r>
            <a:endParaRPr b="0" lang="en-AU" sz="2200" spc="-1" strike="noStrike">
              <a:latin typeface="Arial"/>
            </a:endParaRPr>
          </a:p>
        </p:txBody>
      </p:sp>
      <p:sp>
        <p:nvSpPr>
          <p:cNvPr id="253" name="Object4"/>
          <p:cNvSpPr/>
          <p:nvPr/>
        </p:nvSpPr>
        <p:spPr>
          <a:xfrm>
            <a:off x="0" y="748080"/>
            <a:ext cx="5377680" cy="2571120"/>
          </a:xfrm>
          <a:prstGeom prst="rect">
            <a:avLst/>
          </a:prstGeom>
          <a:noFill/>
          <a:ln w="0">
            <a:noFill/>
          </a:ln>
        </p:spPr>
        <p:style>
          <a:lnRef idx="0"/>
          <a:fillRef idx="0"/>
          <a:effectRef idx="0"/>
          <a:fontRef idx="minor"/>
        </p:style>
        <p:txBody>
          <a:bodyPr lIns="90000" rIns="90000" tIns="45000" bIns="45000" anchor="t">
            <a:noAutofit/>
          </a:bodyPr>
          <a:p>
            <a:pPr>
              <a:lnSpc>
                <a:spcPts val="2001"/>
              </a:lnSpc>
              <a:buNone/>
            </a:pPr>
            <a:r>
              <a:rPr b="0" lang="en-US" sz="1600" spc="-1" strike="noStrike">
                <a:solidFill>
                  <a:srgbClr val="000000"/>
                </a:solidFill>
                <a:latin typeface="Arial"/>
                <a:ea typeface="DejaVu Sans"/>
              </a:rPr>
              <a:t>The history of cryptography starts in diplomatic circles thousands of years ago. Messengers from a king’s court took encrypted messages to other courts. Occasionally, other courts not involved in the communication, attempted to steal messages sent to a kingdom they considered an adversary. Not long after, military commanders started using encryption to secure messages.</a:t>
            </a:r>
            <a:endParaRPr b="0" lang="en-AU" sz="1600" spc="-1" strike="noStrike">
              <a:latin typeface="Arial"/>
            </a:endParaRPr>
          </a:p>
          <a:p>
            <a:pPr>
              <a:lnSpc>
                <a:spcPts val="2001"/>
              </a:lnSpc>
              <a:buNone/>
            </a:pPr>
            <a:endParaRPr b="0" lang="en-AU" sz="1600" spc="-1" strike="noStrike">
              <a:latin typeface="Arial"/>
            </a:endParaRPr>
          </a:p>
          <a:p>
            <a:pPr>
              <a:lnSpc>
                <a:spcPts val="2001"/>
              </a:lnSpc>
              <a:buNone/>
            </a:pPr>
            <a:r>
              <a:rPr b="0" lang="en-US" sz="1600" spc="-1" strike="noStrike">
                <a:solidFill>
                  <a:srgbClr val="000000"/>
                </a:solidFill>
                <a:latin typeface="Arial"/>
                <a:ea typeface="DejaVu Sans"/>
              </a:rPr>
              <a:t>The Enigma machine was an electromechanical encryption device that was developed and used by Nazi Germany during World War II. The device depended on the distribution of pre-shared keys that were used to encrypt and decrypt messages. The figure is an example of an Enigma machine.</a:t>
            </a:r>
            <a:endParaRPr b="0" lang="en-AU" sz="1600" spc="-1" strike="noStrike">
              <a:latin typeface="Arial"/>
            </a:endParaRPr>
          </a:p>
        </p:txBody>
      </p:sp>
      <p:sp>
        <p:nvSpPr>
          <p:cNvPr id="254" name="PlaceHolder 3"/>
          <p:cNvSpPr>
            <a:spLocks noGrp="1"/>
          </p:cNvSpPr>
          <p:nvPr>
            <p:ph type="sldNum" idx="13"/>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BC699375-529B-4DE7-982E-54CC03989A4C}" type="slidenum">
              <a:rPr b="0" lang="en-US" sz="600" spc="-1" strike="noStrike">
                <a:solidFill>
                  <a:srgbClr val="d9d9d9"/>
                </a:solidFill>
                <a:latin typeface="Calibri"/>
              </a:rPr>
              <a:t>&lt;number&gt;</a:t>
            </a:fld>
            <a:endParaRPr b="0" lang="en-AU" sz="600" spc="-1" strike="noStrike">
              <a:latin typeface="Times New Roman"/>
            </a:endParaRPr>
          </a:p>
        </p:txBody>
      </p:sp>
      <p:pic>
        <p:nvPicPr>
          <p:cNvPr id="255" name="Picture 5" descr=""/>
          <p:cNvPicPr/>
          <p:nvPr/>
        </p:nvPicPr>
        <p:blipFill>
          <a:blip r:embed="rId1"/>
          <a:stretch/>
        </p:blipFill>
        <p:spPr>
          <a:xfrm>
            <a:off x="5458680" y="429120"/>
            <a:ext cx="2947320" cy="419940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Cryptography</a:t>
            </a:r>
            <a:endParaRPr b="0" lang="en-AU" sz="1600" spc="-1" strike="noStrike">
              <a:latin typeface="Arial"/>
            </a:endParaRPr>
          </a:p>
        </p:txBody>
      </p:sp>
      <p:sp>
        <p:nvSpPr>
          <p:cNvPr id="257"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Transposition Ciphers</a:t>
            </a:r>
            <a:endParaRPr b="0" lang="en-AU" sz="2200" spc="-1" strike="noStrike">
              <a:latin typeface="Arial"/>
            </a:endParaRPr>
          </a:p>
        </p:txBody>
      </p:sp>
      <p:sp>
        <p:nvSpPr>
          <p:cNvPr id="258" name="Object4"/>
          <p:cNvSpPr/>
          <p:nvPr/>
        </p:nvSpPr>
        <p:spPr>
          <a:xfrm>
            <a:off x="0" y="914400"/>
            <a:ext cx="8910360" cy="2571120"/>
          </a:xfrm>
          <a:prstGeom prst="rect">
            <a:avLst/>
          </a:prstGeom>
          <a:noFill/>
          <a:ln w="0">
            <a:noFill/>
          </a:ln>
        </p:spPr>
        <p:style>
          <a:lnRef idx="0"/>
          <a:fillRef idx="0"/>
          <a:effectRef idx="0"/>
          <a:fontRef idx="minor"/>
        </p:style>
        <p:txBody>
          <a:bodyPr lIns="90000" rIns="90000" tIns="45000" bIns="45000" anchor="t">
            <a:noAutofit/>
          </a:bodyPr>
          <a:p>
            <a:pPr>
              <a:lnSpc>
                <a:spcPts val="2001"/>
              </a:lnSpc>
              <a:buNone/>
            </a:pPr>
            <a:r>
              <a:rPr b="0" lang="en-US" sz="1600" spc="-1" strike="noStrike">
                <a:solidFill>
                  <a:srgbClr val="000000"/>
                </a:solidFill>
                <a:latin typeface="Arial"/>
                <a:ea typeface="DejaVu Sans"/>
              </a:rPr>
              <a:t>In transposition ciphers, no letters are replaced; they are simply rearranged. An example of this type of cipher is taking the FLANK EAST ATTACK AT DAWN message and transposing it to read NWAD TA KCATTA TSAE KNALF. In this example, the key is to reverse the letters.</a:t>
            </a:r>
            <a:endParaRPr b="0" lang="en-AU" sz="1600" spc="-1" strike="noStrike">
              <a:latin typeface="Arial"/>
            </a:endParaRPr>
          </a:p>
          <a:p>
            <a:pPr>
              <a:lnSpc>
                <a:spcPts val="2001"/>
              </a:lnSpc>
              <a:buNone/>
            </a:pPr>
            <a:endParaRPr b="0" lang="en-AU" sz="1600" spc="-1" strike="noStrike">
              <a:latin typeface="Arial"/>
            </a:endParaRPr>
          </a:p>
          <a:p>
            <a:pPr>
              <a:lnSpc>
                <a:spcPct val="100000"/>
              </a:lnSpc>
              <a:buNone/>
            </a:pPr>
            <a:r>
              <a:rPr b="0" lang="en-US" sz="1600" spc="-1" strike="noStrike">
                <a:solidFill>
                  <a:srgbClr val="000000"/>
                </a:solidFill>
                <a:latin typeface="Arial"/>
                <a:ea typeface="DejaVu Sans"/>
              </a:rPr>
              <a:t>Another example of a transposition cipher is known as the rail fence cipher. In this transposition, the words are spelled out as if they were a rail fence. They are staggered, some in front, some in the middle and some in back, across several parallel lines. An example is shown in the figure.</a:t>
            </a:r>
            <a:endParaRPr b="0" lang="en-AU" sz="1600" spc="-1" strike="noStrike">
              <a:latin typeface="Arial"/>
            </a:endParaRPr>
          </a:p>
          <a:p>
            <a:pPr>
              <a:lnSpc>
                <a:spcPct val="100000"/>
              </a:lnSpc>
              <a:buNone/>
            </a:pPr>
            <a:endParaRPr b="0" lang="en-AU" sz="1600" spc="-1" strike="noStrike">
              <a:latin typeface="Arial"/>
            </a:endParaRPr>
          </a:p>
          <a:p>
            <a:pPr>
              <a:lnSpc>
                <a:spcPct val="100000"/>
              </a:lnSpc>
              <a:buNone/>
            </a:pPr>
            <a:r>
              <a:rPr b="0" lang="en-US" sz="1600" spc="-1" strike="noStrike">
                <a:solidFill>
                  <a:srgbClr val="000000"/>
                </a:solidFill>
                <a:latin typeface="Arial"/>
                <a:ea typeface="DejaVu Sans"/>
              </a:rPr>
              <a:t>Modern encryption block cipher algorithms, such as AES and the legacy 3DES, still use transposition as part of the algorithm.</a:t>
            </a:r>
            <a:endParaRPr b="0" lang="en-AU" sz="1600" spc="-1" strike="noStrike">
              <a:latin typeface="Arial"/>
            </a:endParaRPr>
          </a:p>
          <a:p>
            <a:pPr>
              <a:lnSpc>
                <a:spcPts val="2001"/>
              </a:lnSpc>
              <a:buNone/>
            </a:pPr>
            <a:endParaRPr b="0" lang="en-AU" sz="1400" spc="-1" strike="noStrike">
              <a:latin typeface="Arial"/>
            </a:endParaRPr>
          </a:p>
        </p:txBody>
      </p:sp>
      <p:sp>
        <p:nvSpPr>
          <p:cNvPr id="259" name="PlaceHolder 3"/>
          <p:cNvSpPr>
            <a:spLocks noGrp="1"/>
          </p:cNvSpPr>
          <p:nvPr>
            <p:ph type="sldNum" idx="14"/>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EFFED2A8-5392-4529-BF9E-FE6C1AC5B016}" type="slidenum">
              <a:rPr b="0" lang="en-US" sz="600" spc="-1" strike="noStrike">
                <a:solidFill>
                  <a:srgbClr val="d9d9d9"/>
                </a:solidFill>
                <a:latin typeface="Calibri"/>
              </a:rPr>
              <a:t>&lt;number&gt;</a:t>
            </a:fld>
            <a:endParaRPr b="0" lang="en-AU" sz="600" spc="-1" strike="noStrike">
              <a:latin typeface="Times New Roman"/>
            </a:endParaRPr>
          </a:p>
        </p:txBody>
      </p:sp>
      <p:pic>
        <p:nvPicPr>
          <p:cNvPr id="260" name="Picture 5" descr=""/>
          <p:cNvPicPr/>
          <p:nvPr/>
        </p:nvPicPr>
        <p:blipFill>
          <a:blip r:embed="rId1"/>
          <a:stretch/>
        </p:blipFill>
        <p:spPr>
          <a:xfrm>
            <a:off x="3542760" y="3336480"/>
            <a:ext cx="2656440" cy="178452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Cryptography</a:t>
            </a:r>
            <a:endParaRPr b="0" lang="en-AU" sz="1600" spc="-1" strike="noStrike">
              <a:latin typeface="Arial"/>
            </a:endParaRPr>
          </a:p>
        </p:txBody>
      </p:sp>
      <p:sp>
        <p:nvSpPr>
          <p:cNvPr id="262"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Substitution Ciphers</a:t>
            </a:r>
            <a:endParaRPr b="0" lang="en-AU" sz="2200" spc="-1" strike="noStrike">
              <a:latin typeface="Arial"/>
            </a:endParaRPr>
          </a:p>
        </p:txBody>
      </p:sp>
      <p:sp>
        <p:nvSpPr>
          <p:cNvPr id="263" name="Object4"/>
          <p:cNvSpPr/>
          <p:nvPr/>
        </p:nvSpPr>
        <p:spPr>
          <a:xfrm>
            <a:off x="0" y="914400"/>
            <a:ext cx="8686080" cy="25711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600" spc="-1" strike="noStrike">
                <a:solidFill>
                  <a:srgbClr val="000000"/>
                </a:solidFill>
                <a:latin typeface="Arial"/>
                <a:ea typeface="DejaVu Sans"/>
              </a:rPr>
              <a:t>Substitution ciphers substitute one letter for another. In their simplest form, substitution ciphers retain the letter frequency of the original message.</a:t>
            </a:r>
            <a:endParaRPr b="0" lang="en-AU" sz="1600" spc="-1" strike="noStrike">
              <a:latin typeface="Arial"/>
            </a:endParaRPr>
          </a:p>
          <a:p>
            <a:pPr>
              <a:lnSpc>
                <a:spcPct val="100000"/>
              </a:lnSpc>
              <a:buNone/>
            </a:pPr>
            <a:endParaRPr b="0" lang="en-AU" sz="1600" spc="-1" strike="noStrike">
              <a:latin typeface="Arial"/>
            </a:endParaRPr>
          </a:p>
        </p:txBody>
      </p:sp>
      <p:sp>
        <p:nvSpPr>
          <p:cNvPr id="264" name="PlaceHolder 3"/>
          <p:cNvSpPr>
            <a:spLocks noGrp="1"/>
          </p:cNvSpPr>
          <p:nvPr>
            <p:ph type="sldNum" idx="15"/>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E7917E61-CD60-40BA-A585-93A8A976ABE1}" type="slidenum">
              <a:rPr b="0" lang="en-US" sz="600" spc="-1" strike="noStrike">
                <a:solidFill>
                  <a:srgbClr val="d9d9d9"/>
                </a:solidFill>
                <a:latin typeface="Calibri"/>
              </a:rPr>
              <a:t>&lt;number&gt;</a:t>
            </a:fld>
            <a:endParaRPr b="0" lang="en-AU" sz="600" spc="-1" strike="noStrike">
              <a:latin typeface="Times New Roman"/>
            </a:endParaRPr>
          </a:p>
        </p:txBody>
      </p:sp>
      <p:pic>
        <p:nvPicPr>
          <p:cNvPr id="265" name="Picture 5" descr=""/>
          <p:cNvPicPr/>
          <p:nvPr/>
        </p:nvPicPr>
        <p:blipFill>
          <a:blip r:embed="rId1"/>
          <a:stretch/>
        </p:blipFill>
        <p:spPr>
          <a:xfrm>
            <a:off x="1838520" y="1764000"/>
            <a:ext cx="5465880" cy="269640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Cryptography</a:t>
            </a:r>
            <a:endParaRPr b="0" lang="en-AU" sz="1600" spc="-1" strike="noStrike">
              <a:latin typeface="Arial"/>
            </a:endParaRPr>
          </a:p>
        </p:txBody>
      </p:sp>
      <p:sp>
        <p:nvSpPr>
          <p:cNvPr id="267"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A More Complex Substitution Cipher</a:t>
            </a:r>
            <a:endParaRPr b="0" lang="en-AU" sz="2200" spc="-1" strike="noStrike">
              <a:latin typeface="Arial"/>
            </a:endParaRPr>
          </a:p>
        </p:txBody>
      </p:sp>
      <p:sp>
        <p:nvSpPr>
          <p:cNvPr id="268" name="Object4"/>
          <p:cNvSpPr/>
          <p:nvPr/>
        </p:nvSpPr>
        <p:spPr>
          <a:xfrm>
            <a:off x="0" y="914400"/>
            <a:ext cx="3043440" cy="1055160"/>
          </a:xfrm>
          <a:prstGeom prst="rect">
            <a:avLst/>
          </a:prstGeom>
          <a:noFill/>
          <a:ln w="0">
            <a:noFill/>
          </a:ln>
        </p:spPr>
        <p:style>
          <a:lnRef idx="0"/>
          <a:fillRef idx="0"/>
          <a:effectRef idx="0"/>
          <a:fontRef idx="minor"/>
        </p:style>
        <p:txBody>
          <a:bodyPr lIns="90000" rIns="90000" tIns="45000" bIns="45000" anchor="t">
            <a:noAutofit/>
          </a:bodyPr>
          <a:p>
            <a:pPr>
              <a:lnSpc>
                <a:spcPts val="2001"/>
              </a:lnSpc>
              <a:buNone/>
            </a:pPr>
            <a:r>
              <a:rPr b="0" lang="en-US" sz="1600" spc="-1" strike="noStrike">
                <a:solidFill>
                  <a:srgbClr val="000000"/>
                </a:solidFill>
                <a:latin typeface="Arial"/>
                <a:ea typeface="DejaVu Sans"/>
              </a:rPr>
              <a:t>The Vigenère cipher is based on the Caesar cipher, except that it encrypts text by using a different polyalphabetic key shift for every plaintext letter. The different key shift is identified using a shared key between sender and receiver. The plaintext message can be encrypted and decrypted using the Vigenère Cipher Table that is shown in the figure.</a:t>
            </a:r>
            <a:endParaRPr b="0" lang="en-AU" sz="1600" spc="-1" strike="noStrike">
              <a:latin typeface="Arial"/>
            </a:endParaRPr>
          </a:p>
        </p:txBody>
      </p:sp>
      <p:sp>
        <p:nvSpPr>
          <p:cNvPr id="269" name="PlaceHolder 3"/>
          <p:cNvSpPr>
            <a:spLocks noGrp="1"/>
          </p:cNvSpPr>
          <p:nvPr>
            <p:ph type="sldNum" idx="16"/>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5D6798EF-0B2F-4462-A0BC-389F0647F67C}" type="slidenum">
              <a:rPr b="0" lang="en-US" sz="600" spc="-1" strike="noStrike">
                <a:solidFill>
                  <a:srgbClr val="d9d9d9"/>
                </a:solidFill>
                <a:latin typeface="Calibri"/>
              </a:rPr>
              <a:t>&lt;number&gt;</a:t>
            </a:fld>
            <a:endParaRPr b="0" lang="en-AU" sz="600" spc="-1" strike="noStrike">
              <a:latin typeface="Times New Roman"/>
            </a:endParaRPr>
          </a:p>
        </p:txBody>
      </p:sp>
      <p:pic>
        <p:nvPicPr>
          <p:cNvPr id="270" name="Picture 5" descr=""/>
          <p:cNvPicPr/>
          <p:nvPr/>
        </p:nvPicPr>
        <p:blipFill>
          <a:blip r:embed="rId1"/>
          <a:stretch/>
        </p:blipFill>
        <p:spPr>
          <a:xfrm>
            <a:off x="3044160" y="855000"/>
            <a:ext cx="5500080" cy="377316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Cryptography</a:t>
            </a:r>
            <a:endParaRPr b="0" lang="en-AU" sz="1600" spc="-1" strike="noStrike">
              <a:latin typeface="Arial"/>
            </a:endParaRPr>
          </a:p>
        </p:txBody>
      </p:sp>
      <p:sp>
        <p:nvSpPr>
          <p:cNvPr id="272"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A More Complex Substitution Cipher (Cont.)</a:t>
            </a:r>
            <a:endParaRPr b="0" lang="en-AU" sz="2200" spc="-1" strike="noStrike">
              <a:latin typeface="Arial"/>
            </a:endParaRPr>
          </a:p>
        </p:txBody>
      </p:sp>
      <p:sp>
        <p:nvSpPr>
          <p:cNvPr id="273" name="Object4"/>
          <p:cNvSpPr/>
          <p:nvPr/>
        </p:nvSpPr>
        <p:spPr>
          <a:xfrm>
            <a:off x="0" y="731520"/>
            <a:ext cx="9226440" cy="1055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400" spc="-1" strike="noStrike">
                <a:solidFill>
                  <a:srgbClr val="000000"/>
                </a:solidFill>
                <a:latin typeface="Arial"/>
                <a:ea typeface="DejaVu Sans"/>
              </a:rPr>
              <a:t>To illustrate how the Vigenère Cipher Table works, suppose that a sender and receiver have a shared secret key composed of these letters: SECRETKEY. The sender uses this secret key to encode the plaintext FLANK EAST ATTACK AT DAWN:</a:t>
            </a:r>
            <a:endParaRPr b="0" lang="en-AU" sz="1400" spc="-1" strike="noStrike">
              <a:latin typeface="Arial"/>
            </a:endParaRPr>
          </a:p>
          <a:p>
            <a:pPr marL="216000" indent="-216000">
              <a:lnSpc>
                <a:spcPct val="100000"/>
              </a:lnSpc>
              <a:buClr>
                <a:srgbClr val="000000"/>
              </a:buClr>
              <a:buFont typeface="Arial"/>
              <a:buChar char="•"/>
            </a:pPr>
            <a:r>
              <a:rPr b="0" lang="en-US" sz="1400" spc="-1" strike="noStrike">
                <a:solidFill>
                  <a:srgbClr val="000000"/>
                </a:solidFill>
                <a:latin typeface="Arial"/>
                <a:ea typeface="DejaVu Sans"/>
              </a:rPr>
              <a:t>The F (</a:t>
            </a:r>
            <a:r>
              <a:rPr b="1" lang="en-US" sz="1400" spc="-1" strike="noStrike">
                <a:solidFill>
                  <a:srgbClr val="000000"/>
                </a:solidFill>
                <a:latin typeface="Arial"/>
                <a:ea typeface="DejaVu Sans"/>
              </a:rPr>
              <a:t>F</a:t>
            </a:r>
            <a:r>
              <a:rPr b="0" lang="en-US" sz="1400" spc="-1" strike="noStrike">
                <a:solidFill>
                  <a:srgbClr val="000000"/>
                </a:solidFill>
                <a:latin typeface="Arial"/>
                <a:ea typeface="DejaVu Sans"/>
              </a:rPr>
              <a:t>LANK) is encoded by looking at the intersection of column F and the row starting with S (</a:t>
            </a:r>
            <a:r>
              <a:rPr b="1" lang="en-US" sz="1400" spc="-1" strike="noStrike">
                <a:solidFill>
                  <a:srgbClr val="000000"/>
                </a:solidFill>
                <a:latin typeface="Arial"/>
                <a:ea typeface="DejaVu Sans"/>
              </a:rPr>
              <a:t>S</a:t>
            </a:r>
            <a:r>
              <a:rPr b="0" lang="en-US" sz="1400" spc="-1" strike="noStrike">
                <a:solidFill>
                  <a:srgbClr val="000000"/>
                </a:solidFill>
                <a:latin typeface="Arial"/>
                <a:ea typeface="DejaVu Sans"/>
              </a:rPr>
              <a:t>ECRETKEY), resulting in the cipher letter X.</a:t>
            </a:r>
            <a:endParaRPr b="0" lang="en-AU" sz="1400" spc="-1" strike="noStrike">
              <a:latin typeface="Arial"/>
            </a:endParaRPr>
          </a:p>
          <a:p>
            <a:pPr marL="216000" indent="-216000">
              <a:lnSpc>
                <a:spcPct val="100000"/>
              </a:lnSpc>
              <a:buClr>
                <a:srgbClr val="000000"/>
              </a:buClr>
              <a:buFont typeface="Arial"/>
              <a:buChar char="•"/>
            </a:pPr>
            <a:r>
              <a:rPr b="0" lang="en-US" sz="1400" spc="-1" strike="noStrike">
                <a:solidFill>
                  <a:srgbClr val="000000"/>
                </a:solidFill>
                <a:latin typeface="Arial"/>
                <a:ea typeface="DejaVu Sans"/>
              </a:rPr>
              <a:t>The L (F</a:t>
            </a:r>
            <a:r>
              <a:rPr b="1" lang="en-US" sz="1400" spc="-1" strike="noStrike">
                <a:solidFill>
                  <a:srgbClr val="000000"/>
                </a:solidFill>
                <a:latin typeface="Arial"/>
                <a:ea typeface="DejaVu Sans"/>
              </a:rPr>
              <a:t>L</a:t>
            </a:r>
            <a:r>
              <a:rPr b="0" lang="en-US" sz="1400" spc="-1" strike="noStrike">
                <a:solidFill>
                  <a:srgbClr val="000000"/>
                </a:solidFill>
                <a:latin typeface="Arial"/>
                <a:ea typeface="DejaVu Sans"/>
              </a:rPr>
              <a:t>ANK) is encoded by looking at the intersection of column L and the row starting with E (S</a:t>
            </a:r>
            <a:r>
              <a:rPr b="1" lang="en-US" sz="1400" spc="-1" strike="noStrike">
                <a:solidFill>
                  <a:srgbClr val="000000"/>
                </a:solidFill>
                <a:latin typeface="Arial"/>
                <a:ea typeface="DejaVu Sans"/>
              </a:rPr>
              <a:t>E</a:t>
            </a:r>
            <a:r>
              <a:rPr b="0" lang="en-US" sz="1400" spc="-1" strike="noStrike">
                <a:solidFill>
                  <a:srgbClr val="000000"/>
                </a:solidFill>
                <a:latin typeface="Arial"/>
                <a:ea typeface="DejaVu Sans"/>
              </a:rPr>
              <a:t>CRETKEY), resulting in the cipher letter P.</a:t>
            </a:r>
            <a:endParaRPr b="0" lang="en-AU" sz="1400" spc="-1" strike="noStrike">
              <a:latin typeface="Arial"/>
            </a:endParaRPr>
          </a:p>
          <a:p>
            <a:pPr marL="216000" indent="-216000">
              <a:lnSpc>
                <a:spcPct val="100000"/>
              </a:lnSpc>
              <a:buClr>
                <a:srgbClr val="000000"/>
              </a:buClr>
              <a:buFont typeface="Arial"/>
              <a:buChar char="•"/>
            </a:pPr>
            <a:r>
              <a:rPr b="0" lang="en-US" sz="1400" spc="-1" strike="noStrike">
                <a:solidFill>
                  <a:srgbClr val="000000"/>
                </a:solidFill>
                <a:latin typeface="Arial"/>
                <a:ea typeface="DejaVu Sans"/>
              </a:rPr>
              <a:t>The A (FL</a:t>
            </a:r>
            <a:r>
              <a:rPr b="1" lang="en-US" sz="1400" spc="-1" strike="noStrike">
                <a:solidFill>
                  <a:srgbClr val="000000"/>
                </a:solidFill>
                <a:latin typeface="Arial"/>
                <a:ea typeface="DejaVu Sans"/>
              </a:rPr>
              <a:t>A</a:t>
            </a:r>
            <a:r>
              <a:rPr b="0" lang="en-US" sz="1400" spc="-1" strike="noStrike">
                <a:solidFill>
                  <a:srgbClr val="000000"/>
                </a:solidFill>
                <a:latin typeface="Arial"/>
                <a:ea typeface="DejaVu Sans"/>
              </a:rPr>
              <a:t>NK) is encoded by looking at the intersection of column A and the row starting with C (SE</a:t>
            </a:r>
            <a:r>
              <a:rPr b="1" lang="en-US" sz="1400" spc="-1" strike="noStrike">
                <a:solidFill>
                  <a:srgbClr val="000000"/>
                </a:solidFill>
                <a:latin typeface="Arial"/>
                <a:ea typeface="DejaVu Sans"/>
              </a:rPr>
              <a:t>C</a:t>
            </a:r>
            <a:r>
              <a:rPr b="0" lang="en-US" sz="1400" spc="-1" strike="noStrike">
                <a:solidFill>
                  <a:srgbClr val="000000"/>
                </a:solidFill>
                <a:latin typeface="Arial"/>
                <a:ea typeface="DejaVu Sans"/>
              </a:rPr>
              <a:t>RETKEY), resulting in the cipher letter C.</a:t>
            </a:r>
            <a:endParaRPr b="0" lang="en-AU" sz="1400" spc="-1" strike="noStrike">
              <a:latin typeface="Arial"/>
            </a:endParaRPr>
          </a:p>
          <a:p>
            <a:pPr marL="216000" indent="-216000">
              <a:lnSpc>
                <a:spcPct val="100000"/>
              </a:lnSpc>
              <a:buClr>
                <a:srgbClr val="000000"/>
              </a:buClr>
              <a:buFont typeface="Arial"/>
              <a:buChar char="•"/>
            </a:pPr>
            <a:r>
              <a:rPr b="0" lang="en-US" sz="1400" spc="-1" strike="noStrike">
                <a:solidFill>
                  <a:srgbClr val="000000"/>
                </a:solidFill>
                <a:latin typeface="Arial"/>
                <a:ea typeface="DejaVu Sans"/>
              </a:rPr>
              <a:t>The N (FLA</a:t>
            </a:r>
            <a:r>
              <a:rPr b="1" lang="en-US" sz="1400" spc="-1" strike="noStrike">
                <a:solidFill>
                  <a:srgbClr val="000000"/>
                </a:solidFill>
                <a:latin typeface="Arial"/>
                <a:ea typeface="DejaVu Sans"/>
              </a:rPr>
              <a:t>N</a:t>
            </a:r>
            <a:r>
              <a:rPr b="0" lang="en-US" sz="1400" spc="-1" strike="noStrike">
                <a:solidFill>
                  <a:srgbClr val="000000"/>
                </a:solidFill>
                <a:latin typeface="Arial"/>
                <a:ea typeface="DejaVu Sans"/>
              </a:rPr>
              <a:t>K) is encoded by looking at the intersection of column N and the row starting with R (SEC</a:t>
            </a:r>
            <a:r>
              <a:rPr b="1" lang="en-US" sz="1400" spc="-1" strike="noStrike">
                <a:solidFill>
                  <a:srgbClr val="000000"/>
                </a:solidFill>
                <a:latin typeface="Arial"/>
                <a:ea typeface="DejaVu Sans"/>
              </a:rPr>
              <a:t>R</a:t>
            </a:r>
            <a:r>
              <a:rPr b="0" lang="en-US" sz="1400" spc="-1" strike="noStrike">
                <a:solidFill>
                  <a:srgbClr val="000000"/>
                </a:solidFill>
                <a:latin typeface="Arial"/>
                <a:ea typeface="DejaVu Sans"/>
              </a:rPr>
              <a:t>ETKEY), resulting in the cipher letter E.</a:t>
            </a:r>
            <a:endParaRPr b="0" lang="en-AU" sz="1400" spc="-1" strike="noStrike">
              <a:latin typeface="Arial"/>
            </a:endParaRPr>
          </a:p>
          <a:p>
            <a:pPr marL="216000" indent="-216000">
              <a:lnSpc>
                <a:spcPct val="100000"/>
              </a:lnSpc>
              <a:buClr>
                <a:srgbClr val="000000"/>
              </a:buClr>
              <a:buFont typeface="Arial"/>
              <a:buChar char="•"/>
            </a:pPr>
            <a:r>
              <a:rPr b="0" lang="en-US" sz="1400" spc="-1" strike="noStrike">
                <a:solidFill>
                  <a:srgbClr val="000000"/>
                </a:solidFill>
                <a:latin typeface="Arial"/>
                <a:ea typeface="DejaVu Sans"/>
              </a:rPr>
              <a:t>The K (FLAN</a:t>
            </a:r>
            <a:r>
              <a:rPr b="1" lang="en-US" sz="1400" spc="-1" strike="noStrike">
                <a:solidFill>
                  <a:srgbClr val="000000"/>
                </a:solidFill>
                <a:latin typeface="Arial"/>
                <a:ea typeface="DejaVu Sans"/>
              </a:rPr>
              <a:t>K</a:t>
            </a:r>
            <a:r>
              <a:rPr b="0" lang="en-US" sz="1400" spc="-1" strike="noStrike">
                <a:solidFill>
                  <a:srgbClr val="000000"/>
                </a:solidFill>
                <a:latin typeface="Arial"/>
                <a:ea typeface="DejaVu Sans"/>
              </a:rPr>
              <a:t>) is encoded by looking at the intersection of column K and the row starting with E (SECR</a:t>
            </a:r>
            <a:r>
              <a:rPr b="1" lang="en-US" sz="1400" spc="-1" strike="noStrike">
                <a:solidFill>
                  <a:srgbClr val="000000"/>
                </a:solidFill>
                <a:latin typeface="Arial"/>
                <a:ea typeface="DejaVu Sans"/>
              </a:rPr>
              <a:t>E</a:t>
            </a:r>
            <a:r>
              <a:rPr b="0" lang="en-US" sz="1400" spc="-1" strike="noStrike">
                <a:solidFill>
                  <a:srgbClr val="000000"/>
                </a:solidFill>
                <a:latin typeface="Arial"/>
                <a:ea typeface="DejaVu Sans"/>
              </a:rPr>
              <a:t>TKEY), resulting in the cipher letter O.</a:t>
            </a:r>
            <a:endParaRPr b="0" lang="en-AU" sz="1400" spc="-1" strike="noStrike">
              <a:latin typeface="Arial"/>
            </a:endParaRPr>
          </a:p>
          <a:p>
            <a:pPr>
              <a:lnSpc>
                <a:spcPct val="100000"/>
              </a:lnSpc>
              <a:buNone/>
            </a:pPr>
            <a:endParaRPr b="0" lang="en-AU" sz="1400" spc="-1" strike="noStrike">
              <a:latin typeface="Arial"/>
            </a:endParaRPr>
          </a:p>
          <a:p>
            <a:pPr>
              <a:lnSpc>
                <a:spcPct val="100000"/>
              </a:lnSpc>
              <a:buNone/>
            </a:pPr>
            <a:r>
              <a:rPr b="0" lang="en-US" sz="1400" spc="-1" strike="noStrike">
                <a:solidFill>
                  <a:srgbClr val="000000"/>
                </a:solidFill>
                <a:latin typeface="Arial"/>
                <a:ea typeface="DejaVu Sans"/>
              </a:rPr>
              <a:t>For example, SECRETKEYSECRETKEYSEC is required to encode FLANK EAST ATTACK AT DAWN:</a:t>
            </a:r>
            <a:endParaRPr b="0" lang="en-AU" sz="1400" spc="-1" strike="noStrike">
              <a:latin typeface="Arial"/>
            </a:endParaRPr>
          </a:p>
          <a:p>
            <a:pPr lvl="1" marL="457200" indent="-216000">
              <a:lnSpc>
                <a:spcPct val="100000"/>
              </a:lnSpc>
              <a:buClr>
                <a:srgbClr val="000000"/>
              </a:buClr>
              <a:buFont typeface="Arial"/>
              <a:buChar char="•"/>
            </a:pPr>
            <a:r>
              <a:rPr b="1" lang="en-US" sz="1400" spc="-1" strike="noStrike">
                <a:solidFill>
                  <a:srgbClr val="000000"/>
                </a:solidFill>
                <a:latin typeface="Arial"/>
                <a:ea typeface="DejaVu Sans"/>
              </a:rPr>
              <a:t>Secret key</a:t>
            </a:r>
            <a:r>
              <a:rPr b="0" lang="en-US" sz="1400" spc="-1" strike="noStrike">
                <a:solidFill>
                  <a:srgbClr val="000000"/>
                </a:solidFill>
                <a:latin typeface="Arial"/>
                <a:ea typeface="DejaVu Sans"/>
              </a:rPr>
              <a:t>: SECRETKEYSECRETKEYSEC</a:t>
            </a:r>
            <a:endParaRPr b="0" lang="en-AU" sz="1400" spc="-1" strike="noStrike">
              <a:latin typeface="Arial"/>
            </a:endParaRPr>
          </a:p>
          <a:p>
            <a:pPr lvl="1" marL="457200" indent="-216000">
              <a:lnSpc>
                <a:spcPct val="100000"/>
              </a:lnSpc>
              <a:buClr>
                <a:srgbClr val="000000"/>
              </a:buClr>
              <a:buFont typeface="Arial"/>
              <a:buChar char="•"/>
            </a:pPr>
            <a:r>
              <a:rPr b="1" lang="en-US" sz="1400" spc="-1" strike="noStrike">
                <a:solidFill>
                  <a:srgbClr val="000000"/>
                </a:solidFill>
                <a:latin typeface="Arial"/>
                <a:ea typeface="DejaVu Sans"/>
              </a:rPr>
              <a:t>Plaintext:</a:t>
            </a:r>
            <a:r>
              <a:rPr b="0" lang="en-US" sz="1400" spc="-1" strike="noStrike">
                <a:solidFill>
                  <a:srgbClr val="000000"/>
                </a:solidFill>
                <a:latin typeface="Arial"/>
                <a:ea typeface="DejaVu Sans"/>
              </a:rPr>
              <a:t> FLANKEASTATTACKATDAWN</a:t>
            </a:r>
            <a:endParaRPr b="0" lang="en-AU" sz="1400" spc="-1" strike="noStrike">
              <a:latin typeface="Arial"/>
            </a:endParaRPr>
          </a:p>
          <a:p>
            <a:pPr lvl="1" marL="457200" indent="-216000">
              <a:lnSpc>
                <a:spcPct val="100000"/>
              </a:lnSpc>
              <a:buClr>
                <a:srgbClr val="000000"/>
              </a:buClr>
              <a:buFont typeface="Arial"/>
              <a:buChar char="•"/>
            </a:pPr>
            <a:r>
              <a:rPr b="1" lang="en-US" sz="1400" spc="-1" strike="noStrike">
                <a:solidFill>
                  <a:srgbClr val="000000"/>
                </a:solidFill>
                <a:latin typeface="Arial"/>
                <a:ea typeface="DejaVu Sans"/>
              </a:rPr>
              <a:t>Cipher text:</a:t>
            </a:r>
            <a:r>
              <a:rPr b="0" lang="en-US" sz="1400" spc="-1" strike="noStrike">
                <a:solidFill>
                  <a:srgbClr val="000000"/>
                </a:solidFill>
                <a:latin typeface="Arial"/>
                <a:ea typeface="DejaVu Sans"/>
              </a:rPr>
              <a:t> XPCEOXKURSXVRGDKXBSAP</a:t>
            </a:r>
            <a:endParaRPr b="0" lang="en-AU" sz="1400" spc="-1" strike="noStrike">
              <a:latin typeface="Arial"/>
            </a:endParaRPr>
          </a:p>
        </p:txBody>
      </p:sp>
      <p:sp>
        <p:nvSpPr>
          <p:cNvPr id="274" name="PlaceHolder 3"/>
          <p:cNvSpPr>
            <a:spLocks noGrp="1"/>
          </p:cNvSpPr>
          <p:nvPr>
            <p:ph type="sldNum" idx="17"/>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A2E4F723-2D93-4657-A5D0-7A3C7E175A81}" type="slidenum">
              <a:rPr b="0" lang="en-US" sz="600" spc="-1" strike="noStrike">
                <a:solidFill>
                  <a:srgbClr val="d9d9d9"/>
                </a:solidFill>
                <a:latin typeface="Calibri"/>
              </a:rPr>
              <a:t>&lt;number&gt;</a:t>
            </a:fld>
            <a:endParaRPr b="0" lang="en-AU" sz="600" spc="-1" strike="noStrike">
              <a:latin typeface="Times New Roman"/>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Cryptography</a:t>
            </a:r>
            <a:endParaRPr b="0" lang="en-AU" sz="1600" spc="-1" strike="noStrike">
              <a:latin typeface="Arial"/>
            </a:endParaRPr>
          </a:p>
        </p:txBody>
      </p:sp>
      <p:sp>
        <p:nvSpPr>
          <p:cNvPr id="276"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One-Time Pad Ciphers</a:t>
            </a:r>
            <a:endParaRPr b="0" lang="en-AU" sz="2200" spc="-1" strike="noStrike">
              <a:latin typeface="Arial"/>
            </a:endParaRPr>
          </a:p>
        </p:txBody>
      </p:sp>
      <p:sp>
        <p:nvSpPr>
          <p:cNvPr id="277" name="Object4"/>
          <p:cNvSpPr/>
          <p:nvPr/>
        </p:nvSpPr>
        <p:spPr>
          <a:xfrm>
            <a:off x="0" y="914400"/>
            <a:ext cx="5333400" cy="2571120"/>
          </a:xfrm>
          <a:prstGeom prst="rect">
            <a:avLst/>
          </a:prstGeom>
          <a:noFill/>
          <a:ln w="0">
            <a:noFill/>
          </a:ln>
        </p:spPr>
        <p:style>
          <a:lnRef idx="0"/>
          <a:fillRef idx="0"/>
          <a:effectRef idx="0"/>
          <a:fontRef idx="minor"/>
        </p:style>
        <p:txBody>
          <a:bodyPr lIns="90000" rIns="90000" tIns="45000" bIns="45000" anchor="t">
            <a:noAutofit/>
          </a:bodyPr>
          <a:p>
            <a:pPr>
              <a:lnSpc>
                <a:spcPts val="2001"/>
              </a:lnSpc>
              <a:buNone/>
            </a:pPr>
            <a:r>
              <a:rPr b="0" lang="en-US" sz="1500" spc="-1" strike="noStrike">
                <a:solidFill>
                  <a:srgbClr val="000000"/>
                </a:solidFill>
                <a:latin typeface="Arial"/>
                <a:ea typeface="DejaVu Sans"/>
              </a:rPr>
              <a:t>Gilbert Vernam was an AT&amp;T Bell Labs engineer who, in 1917, invented, and later patented, the stream cipher. He also co-invented the one-time pad cipher. Vernam proposed a teletype cipher in which a prepared key consisting of an arbitrarily long, non-repeating sequence of numbers was kept on paper tape, shown in the figure. It was then combined character by character with the plaintext message to produce the ciphertext.</a:t>
            </a:r>
            <a:endParaRPr b="0" lang="en-AU" sz="1500" spc="-1" strike="noStrike">
              <a:latin typeface="Arial"/>
            </a:endParaRPr>
          </a:p>
          <a:p>
            <a:pPr>
              <a:lnSpc>
                <a:spcPts val="2001"/>
              </a:lnSpc>
              <a:buNone/>
            </a:pPr>
            <a:endParaRPr b="0" lang="en-AU" sz="1500" spc="-1" strike="noStrike">
              <a:latin typeface="Arial"/>
            </a:endParaRPr>
          </a:p>
          <a:p>
            <a:pPr>
              <a:lnSpc>
                <a:spcPts val="2001"/>
              </a:lnSpc>
              <a:buNone/>
            </a:pPr>
            <a:r>
              <a:rPr b="0" lang="en-US" sz="1500" spc="-1" strike="noStrike">
                <a:solidFill>
                  <a:srgbClr val="000000"/>
                </a:solidFill>
                <a:latin typeface="Arial"/>
                <a:ea typeface="DejaVu Sans"/>
              </a:rPr>
              <a:t>To decipher the ciphertext, the same paper tape key was again combined character by character, producing the plaintext. Each tape was used only once; hence, the name one-time pad. Several difficulties are inherent in using one-time pads in the real world. </a:t>
            </a:r>
            <a:endParaRPr b="0" lang="en-AU" sz="1500" spc="-1" strike="noStrike">
              <a:latin typeface="Arial"/>
            </a:endParaRPr>
          </a:p>
        </p:txBody>
      </p:sp>
      <p:sp>
        <p:nvSpPr>
          <p:cNvPr id="278" name="PlaceHolder 3"/>
          <p:cNvSpPr>
            <a:spLocks noGrp="1"/>
          </p:cNvSpPr>
          <p:nvPr>
            <p:ph type="sldNum" idx="18"/>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CA8FA47B-16F7-491C-BC8A-EAD86DBC2D07}" type="slidenum">
              <a:rPr b="0" lang="en-US" sz="600" spc="-1" strike="noStrike">
                <a:solidFill>
                  <a:srgbClr val="d9d9d9"/>
                </a:solidFill>
                <a:latin typeface="Calibri"/>
              </a:rPr>
              <a:t>&lt;number&gt;</a:t>
            </a:fld>
            <a:endParaRPr b="0" lang="en-AU" sz="600" spc="-1" strike="noStrike">
              <a:latin typeface="Times New Roman"/>
            </a:endParaRPr>
          </a:p>
        </p:txBody>
      </p:sp>
      <p:pic>
        <p:nvPicPr>
          <p:cNvPr id="279" name="Picture 5" descr=""/>
          <p:cNvPicPr/>
          <p:nvPr/>
        </p:nvPicPr>
        <p:blipFill>
          <a:blip r:embed="rId1"/>
          <a:stretch/>
        </p:blipFill>
        <p:spPr>
          <a:xfrm>
            <a:off x="5334120" y="1089000"/>
            <a:ext cx="3274920" cy="284004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PlaceHolder 1"/>
          <p:cNvSpPr>
            <a:spLocks noGrp="1"/>
          </p:cNvSpPr>
          <p:nvPr>
            <p:ph/>
          </p:nvPr>
        </p:nvSpPr>
        <p:spPr>
          <a:xfrm>
            <a:off x="457200" y="2057400"/>
            <a:ext cx="8228880" cy="913680"/>
          </a:xfrm>
          <a:prstGeom prst="rect">
            <a:avLst/>
          </a:prstGeom>
          <a:noFill/>
          <a:ln w="0">
            <a:noFill/>
          </a:ln>
        </p:spPr>
        <p:txBody>
          <a:bodyPr lIns="90000" rIns="90000" tIns="45000" bIns="45000" anchor="t">
            <a:noAutofit/>
          </a:bodyPr>
          <a:p>
            <a:pPr>
              <a:lnSpc>
                <a:spcPct val="100000"/>
              </a:lnSpc>
              <a:spcBef>
                <a:spcPts val="921"/>
              </a:spcBef>
              <a:buNone/>
              <a:tabLst>
                <a:tab algn="l" pos="0"/>
              </a:tabLst>
            </a:pPr>
            <a:r>
              <a:rPr b="0" lang="en-US" sz="4600" spc="-1" strike="noStrike">
                <a:solidFill>
                  <a:srgbClr val="b1e8fa"/>
                </a:solidFill>
                <a:latin typeface="Arial"/>
                <a:ea typeface="Arial"/>
              </a:rPr>
              <a:t>15.3 Cryptanalysis</a:t>
            </a:r>
            <a:endParaRPr b="0" lang="en-AU" sz="4600" spc="-1" strike="noStrike">
              <a:latin typeface="Arial"/>
            </a:endParaRPr>
          </a:p>
        </p:txBody>
      </p:sp>
      <p:sp>
        <p:nvSpPr>
          <p:cNvPr id="281" name="PlaceHolder 2"/>
          <p:cNvSpPr>
            <a:spLocks noGrp="1"/>
          </p:cNvSpPr>
          <p:nvPr>
            <p:ph type="sldNum" idx="19"/>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559775BF-34E7-48DA-BB60-308C86774581}" type="slidenum">
              <a:rPr b="0" lang="en-US" sz="600" spc="-1" strike="noStrike">
                <a:solidFill>
                  <a:srgbClr val="d9d9d9"/>
                </a:solidFill>
                <a:latin typeface="Calibri"/>
              </a:rPr>
              <a:t>&lt;number&gt;</a:t>
            </a:fld>
            <a:endParaRPr b="0" lang="en-AU" sz="600" spc="-1" strike="noStrike">
              <a:latin typeface="Times New Roman"/>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2"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Cryptanalysis</a:t>
            </a:r>
            <a:endParaRPr b="0" lang="en-AU" sz="1600" spc="-1" strike="noStrike">
              <a:latin typeface="Arial"/>
            </a:endParaRPr>
          </a:p>
        </p:txBody>
      </p:sp>
      <p:sp>
        <p:nvSpPr>
          <p:cNvPr id="283"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Cracking Code</a:t>
            </a:r>
            <a:endParaRPr b="0" lang="en-AU" sz="2200" spc="-1" strike="noStrike">
              <a:latin typeface="Arial"/>
            </a:endParaRPr>
          </a:p>
        </p:txBody>
      </p:sp>
      <p:sp>
        <p:nvSpPr>
          <p:cNvPr id="284" name="Object4"/>
          <p:cNvSpPr/>
          <p:nvPr/>
        </p:nvSpPr>
        <p:spPr>
          <a:xfrm>
            <a:off x="0" y="914400"/>
            <a:ext cx="8602920" cy="25711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600" spc="-1" strike="noStrike">
                <a:solidFill>
                  <a:srgbClr val="000000"/>
                </a:solidFill>
                <a:latin typeface="Arial"/>
                <a:ea typeface="DejaVu Sans"/>
              </a:rPr>
              <a:t>Cryptanalysis is the practice and study of determining the meaning of encrypted information (cracking the code), without access to the shared secret key. This is also known as codebreaking.</a:t>
            </a:r>
            <a:endParaRPr b="0" lang="en-AU" sz="1600" spc="-1" strike="noStrike">
              <a:latin typeface="Arial"/>
            </a:endParaRPr>
          </a:p>
          <a:p>
            <a:pPr>
              <a:lnSpc>
                <a:spcPct val="100000"/>
              </a:lnSpc>
              <a:buNone/>
            </a:pPr>
            <a:endParaRPr b="0" lang="en-AU" sz="1600" spc="-1" strike="noStrike">
              <a:latin typeface="Arial"/>
            </a:endParaRPr>
          </a:p>
          <a:p>
            <a:pPr>
              <a:lnSpc>
                <a:spcPct val="100000"/>
              </a:lnSpc>
              <a:buNone/>
            </a:pPr>
            <a:r>
              <a:rPr b="0" lang="en-US" sz="1600" spc="-1" strike="noStrike">
                <a:solidFill>
                  <a:srgbClr val="000000"/>
                </a:solidFill>
                <a:latin typeface="Arial"/>
                <a:ea typeface="DejaVu Sans"/>
              </a:rPr>
              <a:t>Throughout history, there have been many instances of cryptanalysis:</a:t>
            </a:r>
            <a:endParaRPr b="0" lang="en-AU" sz="1600" spc="-1" strike="noStrike">
              <a:latin typeface="Arial"/>
            </a:endParaRPr>
          </a:p>
          <a:p>
            <a:pPr marL="457200">
              <a:lnSpc>
                <a:spcPct val="100000"/>
              </a:lnSpc>
              <a:buNone/>
            </a:pPr>
            <a:endParaRPr b="0" lang="en-AU" sz="1600" spc="-1" strike="noStrike">
              <a:latin typeface="Arial"/>
            </a:endParaRPr>
          </a:p>
          <a:p>
            <a:pPr lvl="1" marL="743040" indent="-285840">
              <a:lnSpc>
                <a:spcPct val="100000"/>
              </a:lnSpc>
              <a:buClr>
                <a:srgbClr val="000000"/>
              </a:buClr>
              <a:buFont typeface="Arial"/>
              <a:buChar char="•"/>
            </a:pPr>
            <a:r>
              <a:rPr b="0" lang="en-US" sz="1600" spc="-1" strike="noStrike">
                <a:solidFill>
                  <a:srgbClr val="000000"/>
                </a:solidFill>
                <a:latin typeface="Arial"/>
                <a:ea typeface="DejaVu Sans"/>
              </a:rPr>
              <a:t>The Vigenère cipher had been absolutely secure until it was broken in the 19th century by English cryptographer Charles Babbage.</a:t>
            </a:r>
            <a:endParaRPr b="0" lang="en-AU" sz="1600" spc="-1" strike="noStrike">
              <a:latin typeface="Arial"/>
            </a:endParaRPr>
          </a:p>
          <a:p>
            <a:pPr lvl="1" marL="743040" indent="-285840">
              <a:lnSpc>
                <a:spcPct val="100000"/>
              </a:lnSpc>
              <a:buClr>
                <a:srgbClr val="000000"/>
              </a:buClr>
              <a:buFont typeface="Arial"/>
              <a:buChar char="•"/>
            </a:pPr>
            <a:r>
              <a:rPr b="0" lang="en-US" sz="1600" spc="-1" strike="noStrike">
                <a:solidFill>
                  <a:srgbClr val="000000"/>
                </a:solidFill>
                <a:latin typeface="Arial"/>
                <a:ea typeface="DejaVu Sans"/>
              </a:rPr>
              <a:t>Mary, Queen of Scots, was plotting to overthrow Queen Elizabeth I from the throne and sent encrypted messages to her co-conspirators. The cracking of the code used in this plot led to the beheading of Mary in 1587.</a:t>
            </a:r>
            <a:endParaRPr b="0" lang="en-AU" sz="1600" spc="-1" strike="noStrike">
              <a:latin typeface="Arial"/>
            </a:endParaRPr>
          </a:p>
          <a:p>
            <a:pPr lvl="1" marL="743040" indent="-285840">
              <a:lnSpc>
                <a:spcPct val="100000"/>
              </a:lnSpc>
              <a:buClr>
                <a:srgbClr val="000000"/>
              </a:buClr>
              <a:buFont typeface="Arial"/>
              <a:buChar char="•"/>
            </a:pPr>
            <a:r>
              <a:rPr b="0" lang="en-US" sz="1600" spc="-1" strike="noStrike">
                <a:solidFill>
                  <a:srgbClr val="000000"/>
                </a:solidFill>
                <a:latin typeface="Arial"/>
                <a:ea typeface="DejaVu Sans"/>
              </a:rPr>
              <a:t>The Enigma-encrypted communications were used by the Germans to navigate and direct their U-boats in the Atlantic. Polish and British cryptanalysts broke the German Enigma code. Winston Churchill was of the opinion that it was a turning point in WWII.</a:t>
            </a:r>
            <a:endParaRPr b="0" lang="en-AU" sz="1600" spc="-1" strike="noStrike">
              <a:latin typeface="Arial"/>
            </a:endParaRPr>
          </a:p>
        </p:txBody>
      </p:sp>
      <p:sp>
        <p:nvSpPr>
          <p:cNvPr id="285" name="PlaceHolder 3"/>
          <p:cNvSpPr>
            <a:spLocks noGrp="1"/>
          </p:cNvSpPr>
          <p:nvPr>
            <p:ph type="sldNum" idx="20"/>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49FEFBCF-425B-4E75-98CC-9EAD40D0374C}" type="slidenum">
              <a:rPr b="0" lang="en-US" sz="600" spc="-1" strike="noStrike">
                <a:solidFill>
                  <a:srgbClr val="d9d9d9"/>
                </a:solidFill>
                <a:latin typeface="Calibri"/>
              </a:rPr>
              <a:t>&lt;number&gt;</a:t>
            </a:fld>
            <a:endParaRPr b="0" lang="en-AU" sz="600" spc="-1" strike="noStrike">
              <a:latin typeface="Times New Roman"/>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Cryptanalysis</a:t>
            </a:r>
            <a:endParaRPr b="0" lang="en-AU" sz="1600" spc="-1" strike="noStrike">
              <a:latin typeface="Arial"/>
            </a:endParaRPr>
          </a:p>
        </p:txBody>
      </p:sp>
      <p:sp>
        <p:nvSpPr>
          <p:cNvPr id="287"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Methods of Cracking Code</a:t>
            </a:r>
            <a:endParaRPr b="0" lang="en-AU" sz="2200" spc="-1" strike="noStrike">
              <a:latin typeface="Arial"/>
            </a:endParaRPr>
          </a:p>
        </p:txBody>
      </p:sp>
      <p:sp>
        <p:nvSpPr>
          <p:cNvPr id="288" name="Object4"/>
          <p:cNvSpPr/>
          <p:nvPr/>
        </p:nvSpPr>
        <p:spPr>
          <a:xfrm>
            <a:off x="0" y="914400"/>
            <a:ext cx="8228880" cy="25711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600" spc="-1" strike="noStrike">
                <a:solidFill>
                  <a:srgbClr val="000000"/>
                </a:solidFill>
                <a:latin typeface="Arial"/>
                <a:ea typeface="DejaVu Sans"/>
              </a:rPr>
              <a:t>Several methods are used in cryptanalysis:</a:t>
            </a:r>
            <a:endParaRPr b="0" lang="en-AU" sz="1600" spc="-1" strike="noStrike">
              <a:latin typeface="Arial"/>
            </a:endParaRPr>
          </a:p>
          <a:p>
            <a:pPr lvl="1" marL="743040" indent="-285840">
              <a:lnSpc>
                <a:spcPct val="100000"/>
              </a:lnSpc>
              <a:buClr>
                <a:srgbClr val="000000"/>
              </a:buClr>
              <a:buFont typeface="Arial"/>
              <a:buChar char="•"/>
            </a:pPr>
            <a:r>
              <a:rPr b="1" lang="en-US" sz="1600" spc="-1" strike="noStrike">
                <a:solidFill>
                  <a:srgbClr val="000000"/>
                </a:solidFill>
                <a:latin typeface="Arial"/>
                <a:ea typeface="DejaVu Sans"/>
              </a:rPr>
              <a:t>Brute-force method</a:t>
            </a:r>
            <a:r>
              <a:rPr b="0" lang="en-US" sz="1600" spc="-1" strike="noStrike">
                <a:solidFill>
                  <a:srgbClr val="000000"/>
                </a:solidFill>
                <a:latin typeface="Arial"/>
                <a:ea typeface="DejaVu Sans"/>
              </a:rPr>
              <a:t> - The attacker tries every possible key knowing that eventually one of them will work.</a:t>
            </a:r>
            <a:endParaRPr b="0" lang="en-AU" sz="1600" spc="-1" strike="noStrike">
              <a:latin typeface="Arial"/>
            </a:endParaRPr>
          </a:p>
          <a:p>
            <a:pPr lvl="1" marL="743040" indent="-285840">
              <a:lnSpc>
                <a:spcPct val="100000"/>
              </a:lnSpc>
              <a:buClr>
                <a:srgbClr val="000000"/>
              </a:buClr>
              <a:buFont typeface="Arial"/>
              <a:buChar char="•"/>
            </a:pPr>
            <a:r>
              <a:rPr b="1" lang="en-US" sz="1600" spc="-1" strike="noStrike">
                <a:solidFill>
                  <a:srgbClr val="000000"/>
                </a:solidFill>
                <a:latin typeface="Arial"/>
                <a:ea typeface="DejaVu Sans"/>
              </a:rPr>
              <a:t>Ciphertext method</a:t>
            </a:r>
            <a:r>
              <a:rPr b="0" lang="en-US" sz="1600" spc="-1" strike="noStrike">
                <a:solidFill>
                  <a:srgbClr val="000000"/>
                </a:solidFill>
                <a:latin typeface="Arial"/>
                <a:ea typeface="DejaVu Sans"/>
              </a:rPr>
              <a:t> - The attacker has the ciphertext of several encrypted messages but no knowledge of the underlying plaintext.</a:t>
            </a:r>
            <a:endParaRPr b="0" lang="en-AU" sz="1600" spc="-1" strike="noStrike">
              <a:latin typeface="Arial"/>
            </a:endParaRPr>
          </a:p>
          <a:p>
            <a:pPr lvl="1" marL="743040" indent="-285840">
              <a:lnSpc>
                <a:spcPct val="100000"/>
              </a:lnSpc>
              <a:buClr>
                <a:srgbClr val="000000"/>
              </a:buClr>
              <a:buFont typeface="Arial"/>
              <a:buChar char="•"/>
            </a:pPr>
            <a:r>
              <a:rPr b="1" lang="en-US" sz="1600" spc="-1" strike="noStrike">
                <a:solidFill>
                  <a:srgbClr val="000000"/>
                </a:solidFill>
                <a:latin typeface="Arial"/>
                <a:ea typeface="DejaVu Sans"/>
              </a:rPr>
              <a:t>Known-Plaintext method</a:t>
            </a:r>
            <a:r>
              <a:rPr b="0" lang="en-US" sz="1600" spc="-1" strike="noStrike">
                <a:solidFill>
                  <a:srgbClr val="000000"/>
                </a:solidFill>
                <a:latin typeface="Arial"/>
                <a:ea typeface="DejaVu Sans"/>
              </a:rPr>
              <a:t> - The attacker has access to the ciphertext of several messages and knows something about the plaintext underlying that ciphertext.</a:t>
            </a:r>
            <a:endParaRPr b="0" lang="en-AU" sz="1600" spc="-1" strike="noStrike">
              <a:latin typeface="Arial"/>
            </a:endParaRPr>
          </a:p>
          <a:p>
            <a:pPr lvl="1" marL="743040" indent="-285840">
              <a:lnSpc>
                <a:spcPct val="100000"/>
              </a:lnSpc>
              <a:buClr>
                <a:srgbClr val="000000"/>
              </a:buClr>
              <a:buFont typeface="Arial"/>
              <a:buChar char="•"/>
            </a:pPr>
            <a:r>
              <a:rPr b="1" lang="en-US" sz="1600" spc="-1" strike="noStrike">
                <a:solidFill>
                  <a:srgbClr val="000000"/>
                </a:solidFill>
                <a:latin typeface="Arial"/>
                <a:ea typeface="DejaVu Sans"/>
              </a:rPr>
              <a:t>Chosen-Plaintext method</a:t>
            </a:r>
            <a:r>
              <a:rPr b="0" lang="en-US" sz="1600" spc="-1" strike="noStrike">
                <a:solidFill>
                  <a:srgbClr val="000000"/>
                </a:solidFill>
                <a:latin typeface="Arial"/>
                <a:ea typeface="DejaVu Sans"/>
              </a:rPr>
              <a:t> - The attacker chooses which data the encryption device encrypts and observes the ciphertext output.</a:t>
            </a:r>
            <a:endParaRPr b="0" lang="en-AU" sz="1600" spc="-1" strike="noStrike">
              <a:latin typeface="Arial"/>
            </a:endParaRPr>
          </a:p>
          <a:p>
            <a:pPr lvl="1" marL="743040" indent="-285840">
              <a:lnSpc>
                <a:spcPct val="100000"/>
              </a:lnSpc>
              <a:buClr>
                <a:srgbClr val="000000"/>
              </a:buClr>
              <a:buFont typeface="Arial"/>
              <a:buChar char="•"/>
            </a:pPr>
            <a:r>
              <a:rPr b="1" lang="en-US" sz="1600" spc="-1" strike="noStrike">
                <a:solidFill>
                  <a:srgbClr val="000000"/>
                </a:solidFill>
                <a:latin typeface="Arial"/>
                <a:ea typeface="DejaVu Sans"/>
              </a:rPr>
              <a:t>Chosen-Ciphertext method</a:t>
            </a:r>
            <a:r>
              <a:rPr b="0" lang="en-US" sz="1600" spc="-1" strike="noStrike">
                <a:solidFill>
                  <a:srgbClr val="000000"/>
                </a:solidFill>
                <a:latin typeface="Arial"/>
                <a:ea typeface="DejaVu Sans"/>
              </a:rPr>
              <a:t> - The attacker can choose different ciphertext to be decrypted and has access to the decrypted plaintext.</a:t>
            </a:r>
            <a:endParaRPr b="0" lang="en-AU" sz="1600" spc="-1" strike="noStrike">
              <a:latin typeface="Arial"/>
            </a:endParaRPr>
          </a:p>
          <a:p>
            <a:pPr lvl="1" marL="743040" indent="-285840">
              <a:lnSpc>
                <a:spcPct val="100000"/>
              </a:lnSpc>
              <a:buClr>
                <a:srgbClr val="000000"/>
              </a:buClr>
              <a:buFont typeface="Arial"/>
              <a:buChar char="•"/>
            </a:pPr>
            <a:r>
              <a:rPr b="1" lang="en-US" sz="1600" spc="-1" strike="noStrike">
                <a:solidFill>
                  <a:srgbClr val="000000"/>
                </a:solidFill>
                <a:latin typeface="Arial"/>
                <a:ea typeface="DejaVu Sans"/>
              </a:rPr>
              <a:t>Meet-in-the-Middle method</a:t>
            </a:r>
            <a:r>
              <a:rPr b="0" lang="en-US" sz="1600" spc="-1" strike="noStrike">
                <a:solidFill>
                  <a:srgbClr val="000000"/>
                </a:solidFill>
                <a:latin typeface="Arial"/>
                <a:ea typeface="DejaVu Sans"/>
              </a:rPr>
              <a:t> - The attacker knows a portion of the plaintext and the corresponding ciphertext.</a:t>
            </a:r>
            <a:endParaRPr b="0" lang="en-AU" sz="1600" spc="-1" strike="noStrike">
              <a:latin typeface="Arial"/>
            </a:endParaRPr>
          </a:p>
        </p:txBody>
      </p:sp>
      <p:sp>
        <p:nvSpPr>
          <p:cNvPr id="289" name="PlaceHolder 3"/>
          <p:cNvSpPr>
            <a:spLocks noGrp="1"/>
          </p:cNvSpPr>
          <p:nvPr>
            <p:ph type="sldNum" idx="21"/>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394BAB62-C4F7-4F92-A997-2B4B2E040E24}" type="slidenum">
              <a:rPr b="0" lang="en-US" sz="600" spc="-1" strike="noStrike">
                <a:solidFill>
                  <a:srgbClr val="d9d9d9"/>
                </a:solidFill>
                <a:latin typeface="Calibri"/>
              </a:rPr>
              <a:t>&lt;number&gt;</a:t>
            </a:fld>
            <a:endParaRPr b="0" lang="en-AU" sz="600" spc="-1" strike="noStrike">
              <a:latin typeface="Times New Roman"/>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Cryptanalysis</a:t>
            </a:r>
            <a:endParaRPr b="0" lang="en-AU" sz="1600" spc="-1" strike="noStrike">
              <a:latin typeface="Arial"/>
            </a:endParaRPr>
          </a:p>
        </p:txBody>
      </p:sp>
      <p:sp>
        <p:nvSpPr>
          <p:cNvPr id="291"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Cracking Code Example</a:t>
            </a:r>
            <a:endParaRPr b="0" lang="en-AU" sz="2200" spc="-1" strike="noStrike">
              <a:latin typeface="Arial"/>
            </a:endParaRPr>
          </a:p>
        </p:txBody>
      </p:sp>
      <p:sp>
        <p:nvSpPr>
          <p:cNvPr id="292" name="Object4"/>
          <p:cNvSpPr/>
          <p:nvPr/>
        </p:nvSpPr>
        <p:spPr>
          <a:xfrm>
            <a:off x="0" y="914400"/>
            <a:ext cx="3839760" cy="1512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600" spc="-1" strike="noStrike">
                <a:solidFill>
                  <a:srgbClr val="000000"/>
                </a:solidFill>
                <a:latin typeface="Arial"/>
                <a:ea typeface="DejaVu Sans"/>
              </a:rPr>
              <a:t>When choosing a cryptanalysis method, consider the Caesar cipher encrypted code. The best way to crack the code is to use brute force. Because there are only 25 possible rotations, the effort is relatively small to try all possible rotations and see which one returns something that makes sense.</a:t>
            </a:r>
            <a:endParaRPr b="0" lang="en-AU" sz="1600" spc="-1" strike="noStrike">
              <a:latin typeface="Arial"/>
            </a:endParaRPr>
          </a:p>
          <a:p>
            <a:pPr>
              <a:lnSpc>
                <a:spcPct val="100000"/>
              </a:lnSpc>
              <a:buNone/>
            </a:pPr>
            <a:endParaRPr b="0" lang="en-AU" sz="1600" spc="-1" strike="noStrike">
              <a:latin typeface="Arial"/>
            </a:endParaRPr>
          </a:p>
          <a:p>
            <a:pPr>
              <a:lnSpc>
                <a:spcPct val="100000"/>
              </a:lnSpc>
              <a:buNone/>
            </a:pPr>
            <a:r>
              <a:rPr b="0" lang="en-US" sz="1600" spc="-1" strike="noStrike">
                <a:solidFill>
                  <a:srgbClr val="000000"/>
                </a:solidFill>
                <a:latin typeface="Arial"/>
                <a:ea typeface="DejaVu Sans"/>
              </a:rPr>
              <a:t>A more scientific approach is to use the fact that some characters in the English alphabet are used more often than others. This method is called frequency analysis. </a:t>
            </a:r>
            <a:endParaRPr b="0" lang="en-AU" sz="1600" spc="-1" strike="noStrike">
              <a:latin typeface="Arial"/>
            </a:endParaRPr>
          </a:p>
          <a:p>
            <a:pPr>
              <a:lnSpc>
                <a:spcPts val="2001"/>
              </a:lnSpc>
              <a:buNone/>
            </a:pPr>
            <a:endParaRPr b="0" lang="en-AU" sz="1400" spc="-1" strike="noStrike">
              <a:latin typeface="Arial"/>
            </a:endParaRPr>
          </a:p>
        </p:txBody>
      </p:sp>
      <p:sp>
        <p:nvSpPr>
          <p:cNvPr id="293" name="PlaceHolder 3"/>
          <p:cNvSpPr>
            <a:spLocks noGrp="1"/>
          </p:cNvSpPr>
          <p:nvPr>
            <p:ph type="sldNum" idx="22"/>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AC742BB9-67D9-48F1-9C3F-01439F0CCDE4}" type="slidenum">
              <a:rPr b="0" lang="en-US" sz="600" spc="-1" strike="noStrike">
                <a:solidFill>
                  <a:srgbClr val="d9d9d9"/>
                </a:solidFill>
                <a:latin typeface="Calibri"/>
              </a:rPr>
              <a:t>&lt;number&gt;</a:t>
            </a:fld>
            <a:endParaRPr b="0" lang="en-AU" sz="600" spc="-1" strike="noStrike">
              <a:latin typeface="Times New Roman"/>
            </a:endParaRPr>
          </a:p>
        </p:txBody>
      </p:sp>
      <p:pic>
        <p:nvPicPr>
          <p:cNvPr id="294" name="Picture 5" descr=""/>
          <p:cNvPicPr/>
          <p:nvPr/>
        </p:nvPicPr>
        <p:blipFill>
          <a:blip r:embed="rId1"/>
          <a:stretch/>
        </p:blipFill>
        <p:spPr>
          <a:xfrm>
            <a:off x="3959640" y="881280"/>
            <a:ext cx="4854600" cy="338040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PlaceHolder 1"/>
          <p:cNvSpPr>
            <a:spLocks noGrp="1"/>
          </p:cNvSpPr>
          <p:nvPr>
            <p:ph/>
          </p:nvPr>
        </p:nvSpPr>
        <p:spPr>
          <a:xfrm>
            <a:off x="457200" y="1542960"/>
            <a:ext cx="6400080" cy="2571120"/>
          </a:xfrm>
          <a:prstGeom prst="rect">
            <a:avLst/>
          </a:prstGeom>
          <a:noFill/>
          <a:ln w="0">
            <a:noFill/>
          </a:ln>
        </p:spPr>
        <p:txBody>
          <a:bodyPr lIns="90000" rIns="90000" tIns="45000" bIns="45000" anchor="t">
            <a:noAutofit/>
          </a:bodyPr>
          <a:p>
            <a:pPr>
              <a:lnSpc>
                <a:spcPct val="100000"/>
              </a:lnSpc>
              <a:spcBef>
                <a:spcPts val="839"/>
              </a:spcBef>
              <a:buNone/>
              <a:tabLst>
                <a:tab algn="l" pos="0"/>
              </a:tabLst>
            </a:pPr>
            <a:r>
              <a:rPr b="0" lang="en-US" sz="4200" spc="-1" strike="noStrike">
                <a:solidFill>
                  <a:srgbClr val="afe8fb"/>
                </a:solidFill>
                <a:latin typeface="Arial"/>
                <a:ea typeface="Arial"/>
              </a:rPr>
              <a:t>Module 15: Cryptographic Services</a:t>
            </a:r>
            <a:endParaRPr b="0" lang="en-AU" sz="4200" spc="-1" strike="noStrike">
              <a:latin typeface="Arial"/>
            </a:endParaRPr>
          </a:p>
        </p:txBody>
      </p:sp>
      <p:sp>
        <p:nvSpPr>
          <p:cNvPr id="226" name="PlaceHolder 2"/>
          <p:cNvSpPr>
            <a:spLocks noGrp="1"/>
          </p:cNvSpPr>
          <p:nvPr>
            <p:ph/>
          </p:nvPr>
        </p:nvSpPr>
        <p:spPr>
          <a:xfrm>
            <a:off x="457200" y="4114800"/>
            <a:ext cx="3656880" cy="913680"/>
          </a:xfrm>
          <a:prstGeom prst="rect">
            <a:avLst/>
          </a:prstGeom>
          <a:noFill/>
          <a:ln w="0">
            <a:noFill/>
          </a:ln>
        </p:spPr>
        <p:txBody>
          <a:bodyPr lIns="90000" rIns="90000" tIns="45000" bIns="45000" anchor="t">
            <a:noAutofit/>
          </a:bodyPr>
          <a:p>
            <a:pPr>
              <a:lnSpc>
                <a:spcPct val="100000"/>
              </a:lnSpc>
              <a:spcBef>
                <a:spcPts val="241"/>
              </a:spcBef>
              <a:buNone/>
              <a:tabLst>
                <a:tab algn="l" pos="0"/>
              </a:tabLst>
            </a:pPr>
            <a:r>
              <a:rPr b="0" lang="en-US" sz="1200" spc="-1" strike="noStrike">
                <a:solidFill>
                  <a:srgbClr val="afe8fb"/>
                </a:solidFill>
                <a:latin typeface="Arial"/>
                <a:ea typeface="Arial"/>
              </a:rPr>
              <a:t>Networking Security v1.0</a:t>
            </a:r>
            <a:endParaRPr b="0" lang="en-AU" sz="1200" spc="-1" strike="noStrike">
              <a:latin typeface="Arial"/>
            </a:endParaRPr>
          </a:p>
          <a:p>
            <a:pPr>
              <a:lnSpc>
                <a:spcPct val="100000"/>
              </a:lnSpc>
              <a:spcBef>
                <a:spcPts val="241"/>
              </a:spcBef>
              <a:buNone/>
              <a:tabLst>
                <a:tab algn="l" pos="0"/>
              </a:tabLst>
            </a:pPr>
            <a:r>
              <a:rPr b="0" lang="en-US" sz="1200" spc="-1" strike="noStrike">
                <a:solidFill>
                  <a:srgbClr val="afe8fb"/>
                </a:solidFill>
                <a:latin typeface="Arial"/>
                <a:ea typeface="Arial"/>
              </a:rPr>
              <a:t>(NETSEC)</a:t>
            </a:r>
            <a:endParaRPr b="0" lang="en-AU" sz="12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PlaceHolder 1"/>
          <p:cNvSpPr>
            <a:spLocks noGrp="1"/>
          </p:cNvSpPr>
          <p:nvPr>
            <p:ph/>
          </p:nvPr>
        </p:nvSpPr>
        <p:spPr>
          <a:xfrm>
            <a:off x="457200" y="2057400"/>
            <a:ext cx="8228880" cy="913680"/>
          </a:xfrm>
          <a:prstGeom prst="rect">
            <a:avLst/>
          </a:prstGeom>
          <a:noFill/>
          <a:ln w="0">
            <a:noFill/>
          </a:ln>
        </p:spPr>
        <p:txBody>
          <a:bodyPr lIns="90000" rIns="90000" tIns="45000" bIns="45000" anchor="t">
            <a:noAutofit/>
          </a:bodyPr>
          <a:p>
            <a:pPr>
              <a:lnSpc>
                <a:spcPct val="100000"/>
              </a:lnSpc>
              <a:spcBef>
                <a:spcPts val="921"/>
              </a:spcBef>
              <a:buNone/>
              <a:tabLst>
                <a:tab algn="l" pos="0"/>
              </a:tabLst>
            </a:pPr>
            <a:r>
              <a:rPr b="0" lang="en-US" sz="4600" spc="-1" strike="noStrike">
                <a:solidFill>
                  <a:srgbClr val="b1e8fa"/>
                </a:solidFill>
                <a:latin typeface="Arial"/>
                <a:ea typeface="Arial"/>
              </a:rPr>
              <a:t>15.4 Cryptology</a:t>
            </a:r>
            <a:endParaRPr b="0" lang="en-AU" sz="4600" spc="-1" strike="noStrike">
              <a:latin typeface="Arial"/>
            </a:endParaRPr>
          </a:p>
        </p:txBody>
      </p:sp>
      <p:sp>
        <p:nvSpPr>
          <p:cNvPr id="296" name="PlaceHolder 2"/>
          <p:cNvSpPr>
            <a:spLocks noGrp="1"/>
          </p:cNvSpPr>
          <p:nvPr>
            <p:ph type="sldNum" idx="23"/>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6EF26367-6284-49BD-B86D-DAD8AB4906F8}" type="slidenum">
              <a:rPr b="0" lang="en-US" sz="600" spc="-1" strike="noStrike">
                <a:solidFill>
                  <a:srgbClr val="d9d9d9"/>
                </a:solidFill>
                <a:latin typeface="Calibri"/>
              </a:rPr>
              <a:t>&lt;number&gt;</a:t>
            </a:fld>
            <a:endParaRPr b="0" lang="en-AU" sz="600" spc="-1" strike="noStrike">
              <a:latin typeface="Times New Roman"/>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Cryptology</a:t>
            </a:r>
            <a:endParaRPr b="0" lang="en-AU" sz="1600" spc="-1" strike="noStrike">
              <a:latin typeface="Arial"/>
            </a:endParaRPr>
          </a:p>
        </p:txBody>
      </p:sp>
      <p:sp>
        <p:nvSpPr>
          <p:cNvPr id="298"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Making and Breaking Secret Codes</a:t>
            </a:r>
            <a:endParaRPr b="0" lang="en-AU" sz="2200" spc="-1" strike="noStrike">
              <a:latin typeface="Arial"/>
            </a:endParaRPr>
          </a:p>
        </p:txBody>
      </p:sp>
      <p:sp>
        <p:nvSpPr>
          <p:cNvPr id="299" name="Object4"/>
          <p:cNvSpPr/>
          <p:nvPr/>
        </p:nvSpPr>
        <p:spPr>
          <a:xfrm>
            <a:off x="0" y="914400"/>
            <a:ext cx="4687560" cy="25711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600" spc="-1" strike="noStrike">
                <a:solidFill>
                  <a:srgbClr val="000000"/>
                </a:solidFill>
                <a:latin typeface="Arial"/>
                <a:ea typeface="DejaVu Sans"/>
              </a:rPr>
              <a:t>Cryptology is the science of making and breaking secret codes. As shown in the figure, cryptology combines two separate disciplines:</a:t>
            </a:r>
            <a:endParaRPr b="0" lang="en-AU" sz="1600" spc="-1" strike="noStrike">
              <a:latin typeface="Arial"/>
            </a:endParaRPr>
          </a:p>
          <a:p>
            <a:pPr lvl="1" marL="457200" indent="-216000">
              <a:lnSpc>
                <a:spcPct val="100000"/>
              </a:lnSpc>
              <a:buClr>
                <a:srgbClr val="000000"/>
              </a:buClr>
              <a:buFont typeface="Arial"/>
              <a:buChar char="•"/>
            </a:pPr>
            <a:r>
              <a:rPr b="1" lang="en-US" sz="1600" spc="-1" strike="noStrike">
                <a:solidFill>
                  <a:srgbClr val="000000"/>
                </a:solidFill>
                <a:latin typeface="Arial"/>
                <a:ea typeface="DejaVu Sans"/>
              </a:rPr>
              <a:t>Cryptography</a:t>
            </a:r>
            <a:r>
              <a:rPr b="0" lang="en-US" sz="1600" spc="-1" strike="noStrike">
                <a:solidFill>
                  <a:srgbClr val="000000"/>
                </a:solidFill>
                <a:latin typeface="Arial"/>
                <a:ea typeface="DejaVu Sans"/>
              </a:rPr>
              <a:t> - the development and use of codes</a:t>
            </a:r>
            <a:endParaRPr b="0" lang="en-AU" sz="1600" spc="-1" strike="noStrike">
              <a:latin typeface="Arial"/>
            </a:endParaRPr>
          </a:p>
          <a:p>
            <a:pPr lvl="1" marL="457200" indent="-216000">
              <a:lnSpc>
                <a:spcPct val="100000"/>
              </a:lnSpc>
              <a:buClr>
                <a:srgbClr val="000000"/>
              </a:buClr>
              <a:buFont typeface="Arial"/>
              <a:buChar char="•"/>
            </a:pPr>
            <a:r>
              <a:rPr b="1" lang="en-US" sz="1600" spc="-1" strike="noStrike">
                <a:solidFill>
                  <a:srgbClr val="000000"/>
                </a:solidFill>
                <a:latin typeface="Arial"/>
                <a:ea typeface="DejaVu Sans"/>
              </a:rPr>
              <a:t>Cryptanalysis</a:t>
            </a:r>
            <a:r>
              <a:rPr b="0" lang="en-US" sz="1600" spc="-1" strike="noStrike">
                <a:solidFill>
                  <a:srgbClr val="000000"/>
                </a:solidFill>
                <a:latin typeface="Arial"/>
                <a:ea typeface="DejaVu Sans"/>
              </a:rPr>
              <a:t> - the breaking of those codes</a:t>
            </a:r>
            <a:endParaRPr b="0" lang="en-AU" sz="1600" spc="-1" strike="noStrike">
              <a:latin typeface="Arial"/>
            </a:endParaRPr>
          </a:p>
          <a:p>
            <a:pPr marL="457200">
              <a:lnSpc>
                <a:spcPct val="100000"/>
              </a:lnSpc>
              <a:buNone/>
            </a:pPr>
            <a:endParaRPr b="0" lang="en-AU" sz="1600" spc="-1" strike="noStrike">
              <a:latin typeface="Arial"/>
            </a:endParaRPr>
          </a:p>
          <a:p>
            <a:pPr marL="457200">
              <a:lnSpc>
                <a:spcPct val="100000"/>
              </a:lnSpc>
              <a:buNone/>
            </a:pPr>
            <a:r>
              <a:rPr b="0" lang="en-US" sz="1600" spc="-1" strike="noStrike">
                <a:solidFill>
                  <a:srgbClr val="000000"/>
                </a:solidFill>
                <a:latin typeface="Arial"/>
                <a:ea typeface="DejaVu Sans"/>
              </a:rPr>
              <a:t>There is a symbiotic relationship between the two disciplines because each makes the other one stronger. National security organizations employ practitioners of both disciplines and put them to work against each other</a:t>
            </a:r>
            <a:r>
              <a:rPr b="0" lang="en-US" sz="1400" spc="-1" strike="noStrike">
                <a:solidFill>
                  <a:srgbClr val="000000"/>
                </a:solidFill>
                <a:latin typeface="Arial"/>
                <a:ea typeface="DejaVu Sans"/>
              </a:rPr>
              <a:t>.</a:t>
            </a:r>
            <a:endParaRPr b="0" lang="en-AU" sz="1400" spc="-1" strike="noStrike">
              <a:latin typeface="Arial"/>
            </a:endParaRPr>
          </a:p>
        </p:txBody>
      </p:sp>
      <p:sp>
        <p:nvSpPr>
          <p:cNvPr id="300" name="PlaceHolder 3"/>
          <p:cNvSpPr>
            <a:spLocks noGrp="1"/>
          </p:cNvSpPr>
          <p:nvPr>
            <p:ph type="sldNum" idx="24"/>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3CF334F8-0C78-4FDB-8934-23DA808A19CE}" type="slidenum">
              <a:rPr b="0" lang="en-US" sz="600" spc="-1" strike="noStrike">
                <a:solidFill>
                  <a:srgbClr val="d9d9d9"/>
                </a:solidFill>
                <a:latin typeface="Calibri"/>
              </a:rPr>
              <a:t>&lt;number&gt;</a:t>
            </a:fld>
            <a:endParaRPr b="0" lang="en-AU" sz="600" spc="-1" strike="noStrike">
              <a:latin typeface="Times New Roman"/>
            </a:endParaRPr>
          </a:p>
        </p:txBody>
      </p:sp>
      <p:pic>
        <p:nvPicPr>
          <p:cNvPr id="301" name="Picture 5" descr=""/>
          <p:cNvPicPr/>
          <p:nvPr/>
        </p:nvPicPr>
        <p:blipFill>
          <a:blip r:embed="rId1"/>
          <a:stretch/>
        </p:blipFill>
        <p:spPr>
          <a:xfrm>
            <a:off x="4777920" y="695160"/>
            <a:ext cx="3908160" cy="279036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Cryptology</a:t>
            </a:r>
            <a:endParaRPr b="0" lang="en-AU" sz="1600" spc="-1" strike="noStrike">
              <a:latin typeface="Arial"/>
            </a:endParaRPr>
          </a:p>
        </p:txBody>
      </p:sp>
      <p:sp>
        <p:nvSpPr>
          <p:cNvPr id="303"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Cryptanalysts</a:t>
            </a:r>
            <a:endParaRPr b="0" lang="en-AU" sz="2200" spc="-1" strike="noStrike">
              <a:latin typeface="Arial"/>
            </a:endParaRPr>
          </a:p>
        </p:txBody>
      </p:sp>
      <p:sp>
        <p:nvSpPr>
          <p:cNvPr id="304" name="Object4"/>
          <p:cNvSpPr/>
          <p:nvPr/>
        </p:nvSpPr>
        <p:spPr>
          <a:xfrm>
            <a:off x="0" y="914400"/>
            <a:ext cx="9068400" cy="2571120"/>
          </a:xfrm>
          <a:prstGeom prst="rect">
            <a:avLst/>
          </a:prstGeom>
          <a:noFill/>
          <a:ln w="0">
            <a:noFill/>
          </a:ln>
        </p:spPr>
        <p:style>
          <a:lnRef idx="0"/>
          <a:fillRef idx="0"/>
          <a:effectRef idx="0"/>
          <a:fontRef idx="minor"/>
        </p:style>
        <p:txBody>
          <a:bodyPr lIns="90000" rIns="90000" tIns="45000" bIns="45000" anchor="t">
            <a:noAutofit/>
          </a:bodyPr>
          <a:p>
            <a:pPr>
              <a:lnSpc>
                <a:spcPts val="2001"/>
              </a:lnSpc>
              <a:buNone/>
            </a:pPr>
            <a:r>
              <a:rPr b="0" lang="en-US" sz="1600" spc="-1" strike="noStrike">
                <a:solidFill>
                  <a:srgbClr val="000000"/>
                </a:solidFill>
                <a:latin typeface="Arial"/>
                <a:ea typeface="DejaVu Sans"/>
              </a:rPr>
              <a:t>Cryptanalysis is often used by governments in military and diplomatic surveillance, by enterprises in testing the strength of security procedures, and by malicious hackers in exploiting weaknesses in websites.</a:t>
            </a:r>
            <a:endParaRPr b="0" lang="en-AU" sz="1600" spc="-1" strike="noStrike">
              <a:latin typeface="Arial"/>
            </a:endParaRPr>
          </a:p>
          <a:p>
            <a:pPr>
              <a:lnSpc>
                <a:spcPts val="2001"/>
              </a:lnSpc>
              <a:buNone/>
            </a:pPr>
            <a:endParaRPr b="0" lang="en-AU" sz="1600" spc="-1" strike="noStrike">
              <a:latin typeface="Arial"/>
            </a:endParaRPr>
          </a:p>
          <a:p>
            <a:pPr>
              <a:lnSpc>
                <a:spcPts val="2001"/>
              </a:lnSpc>
              <a:buNone/>
            </a:pPr>
            <a:r>
              <a:rPr b="0" lang="en-US" sz="1600" spc="-1" strike="noStrike">
                <a:solidFill>
                  <a:srgbClr val="000000"/>
                </a:solidFill>
                <a:latin typeface="Arial"/>
                <a:ea typeface="DejaVu Sans"/>
              </a:rPr>
              <a:t>Cryptanalysts are individuals who perform cryptanalysis to crack secret codes. A sample job description is displayed in the figure.</a:t>
            </a:r>
            <a:endParaRPr b="0" lang="en-AU" sz="1600" spc="-1" strike="noStrike">
              <a:latin typeface="Arial"/>
            </a:endParaRPr>
          </a:p>
          <a:p>
            <a:pPr>
              <a:lnSpc>
                <a:spcPts val="2001"/>
              </a:lnSpc>
              <a:buNone/>
            </a:pPr>
            <a:endParaRPr b="0" lang="en-AU" sz="1600" spc="-1" strike="noStrike">
              <a:latin typeface="Arial"/>
            </a:endParaRPr>
          </a:p>
          <a:p>
            <a:pPr>
              <a:lnSpc>
                <a:spcPts val="2001"/>
              </a:lnSpc>
              <a:buNone/>
            </a:pPr>
            <a:r>
              <a:rPr b="0" lang="en-US" sz="1600" spc="-1" strike="noStrike">
                <a:solidFill>
                  <a:srgbClr val="000000"/>
                </a:solidFill>
                <a:latin typeface="Arial"/>
                <a:ea typeface="DejaVu Sans"/>
              </a:rPr>
              <a:t>While cryptanalysis is often linked to mischievous purposes, it is actually a necessity. It is an ironic fact of cryptography that it is impossible to prove that any algorithm is secure. It can only be proven that it is not vulnerable to known cryptanalytic attacks. Therefore, there is a need for mathematicians, scholars, and security forensic experts to keep trying to break the encryption methods.</a:t>
            </a:r>
            <a:endParaRPr b="0" lang="en-AU" sz="1600" spc="-1" strike="noStrike">
              <a:latin typeface="Arial"/>
            </a:endParaRPr>
          </a:p>
        </p:txBody>
      </p:sp>
      <p:sp>
        <p:nvSpPr>
          <p:cNvPr id="305" name="PlaceHolder 3"/>
          <p:cNvSpPr>
            <a:spLocks noGrp="1"/>
          </p:cNvSpPr>
          <p:nvPr>
            <p:ph type="sldNum" idx="25"/>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9EA0D2AF-32CF-4439-B77B-CEBAB97D4B42}" type="slidenum">
              <a:rPr b="0" lang="en-US" sz="600" spc="-1" strike="noStrike">
                <a:solidFill>
                  <a:srgbClr val="d9d9d9"/>
                </a:solidFill>
                <a:latin typeface="Calibri"/>
              </a:rPr>
              <a:t>&lt;number&gt;</a:t>
            </a:fld>
            <a:endParaRPr b="0" lang="en-AU" sz="600" spc="-1" strike="noStrike">
              <a:latin typeface="Times New Roman"/>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Cryptology</a:t>
            </a:r>
            <a:endParaRPr b="0" lang="en-AU" sz="1600" spc="-1" strike="noStrike">
              <a:latin typeface="Arial"/>
            </a:endParaRPr>
          </a:p>
        </p:txBody>
      </p:sp>
      <p:sp>
        <p:nvSpPr>
          <p:cNvPr id="307"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The Secret is in the Keys</a:t>
            </a:r>
            <a:endParaRPr b="0" lang="en-AU" sz="2200" spc="-1" strike="noStrike">
              <a:latin typeface="Arial"/>
            </a:endParaRPr>
          </a:p>
        </p:txBody>
      </p:sp>
      <p:graphicFrame>
        <p:nvGraphicFramePr>
          <p:cNvPr id="308" name="Table 28"/>
          <p:cNvGraphicFramePr/>
          <p:nvPr/>
        </p:nvGraphicFramePr>
        <p:xfrm>
          <a:off x="2467800" y="2766600"/>
          <a:ext cx="4033080" cy="0"/>
        </p:xfrm>
        <a:graphic>
          <a:graphicData uri="http://schemas.openxmlformats.org/drawingml/2006/table">
            <a:tbl>
              <a:tblPr/>
              <a:tblGrid>
                <a:gridCol w="1205640"/>
                <a:gridCol w="1541520"/>
                <a:gridCol w="1286280"/>
              </a:tblGrid>
              <a:tr h="0">
                <a:tc>
                  <a:txBody>
                    <a:bodyPr lIns="37800" rIns="37800" anchor="t">
                      <a:noAutofit/>
                    </a:bodyPr>
                    <a:p>
                      <a:pPr>
                        <a:lnSpc>
                          <a:spcPct val="100000"/>
                        </a:lnSpc>
                        <a:buNone/>
                      </a:pPr>
                      <a:r>
                        <a:rPr b="0" lang="en-US" sz="1200" spc="-1" strike="noStrike">
                          <a:solidFill>
                            <a:srgbClr val="ffffff"/>
                          </a:solidFill>
                          <a:latin typeface="Calibri"/>
                        </a:rPr>
                        <a:t>Integrity</a:t>
                      </a:r>
                      <a:endParaRPr b="0" lang="en-AU" sz="1200" spc="-1" strike="noStrike">
                        <a:latin typeface="Arial"/>
                      </a:endParaRPr>
                    </a:p>
                  </a:txBody>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024c69"/>
                    </a:solidFill>
                  </a:tcPr>
                </a:tc>
                <a:tc>
                  <a:txBody>
                    <a:bodyPr lIns="37800" rIns="37800" anchor="t">
                      <a:noAutofit/>
                    </a:bodyPr>
                    <a:p>
                      <a:pPr>
                        <a:lnSpc>
                          <a:spcPct val="100000"/>
                        </a:lnSpc>
                        <a:buNone/>
                      </a:pPr>
                      <a:r>
                        <a:rPr b="0" lang="en-US" sz="1200" spc="-1" strike="noStrike">
                          <a:solidFill>
                            <a:srgbClr val="ffffff"/>
                          </a:solidFill>
                          <a:latin typeface="Calibri"/>
                        </a:rPr>
                        <a:t>Authenticity</a:t>
                      </a:r>
                      <a:endParaRPr b="0" lang="en-AU" sz="1200" spc="-1" strike="noStrike">
                        <a:latin typeface="Arial"/>
                      </a:endParaRPr>
                    </a:p>
                  </a:txBody>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024c69"/>
                    </a:solidFill>
                  </a:tcPr>
                </a:tc>
                <a:tc>
                  <a:txBody>
                    <a:bodyPr lIns="37800" rIns="37800" anchor="t">
                      <a:noAutofit/>
                    </a:bodyPr>
                    <a:p>
                      <a:pPr>
                        <a:lnSpc>
                          <a:spcPct val="100000"/>
                        </a:lnSpc>
                        <a:buNone/>
                      </a:pPr>
                      <a:r>
                        <a:rPr b="0" lang="en-US" sz="1200" spc="-1" strike="noStrike">
                          <a:solidFill>
                            <a:srgbClr val="ffffff"/>
                          </a:solidFill>
                          <a:latin typeface="Calibri"/>
                        </a:rPr>
                        <a:t>Confidentiality</a:t>
                      </a:r>
                      <a:endParaRPr b="0" lang="en-AU" sz="1200" spc="-1" strike="noStrike">
                        <a:latin typeface="Arial"/>
                      </a:endParaRPr>
                    </a:p>
                  </a:txBody>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024c69"/>
                    </a:solidFill>
                  </a:tcPr>
                </a:tc>
              </a:tr>
              <a:tr h="0">
                <a:tc>
                  <a:txBody>
                    <a:bodyPr lIns="37800" rIns="37800" anchor="t">
                      <a:noAutofit/>
                    </a:bodyPr>
                    <a:p>
                      <a:pPr>
                        <a:lnSpc>
                          <a:spcPct val="100000"/>
                        </a:lnSpc>
                        <a:buNone/>
                      </a:pPr>
                      <a:r>
                        <a:rPr b="0" lang="en-US" sz="1200" spc="-1" strike="noStrike">
                          <a:solidFill>
                            <a:srgbClr val="58585b"/>
                          </a:solidFill>
                          <a:latin typeface="Calibri"/>
                        </a:rPr>
                        <a:t>MD5 (legacy)</a:t>
                      </a:r>
                      <a:endParaRPr b="0" lang="en-AU" sz="1200" spc="-1" strike="noStrike">
                        <a:latin typeface="Arial"/>
                      </a:endParaRPr>
                    </a:p>
                  </a:txBody>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cbd0d4"/>
                    </a:solidFill>
                  </a:tcPr>
                </a:tc>
                <a:tc>
                  <a:txBody>
                    <a:bodyPr lIns="37800" rIns="37800" anchor="t">
                      <a:noAutofit/>
                    </a:bodyPr>
                    <a:p>
                      <a:pPr>
                        <a:lnSpc>
                          <a:spcPct val="100000"/>
                        </a:lnSpc>
                        <a:buNone/>
                      </a:pPr>
                      <a:r>
                        <a:rPr b="0" lang="en-US" sz="1200" spc="-1" strike="noStrike">
                          <a:solidFill>
                            <a:srgbClr val="58585b"/>
                          </a:solidFill>
                          <a:latin typeface="Calibri"/>
                        </a:rPr>
                        <a:t>HMAC-MD5 (legacy)</a:t>
                      </a:r>
                      <a:endParaRPr b="0" lang="en-AU" sz="1200" spc="-1" strike="noStrike">
                        <a:latin typeface="Arial"/>
                      </a:endParaRPr>
                    </a:p>
                  </a:txBody>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cbd0d4"/>
                    </a:solidFill>
                  </a:tcPr>
                </a:tc>
                <a:tc>
                  <a:txBody>
                    <a:bodyPr lIns="37800" rIns="37800" anchor="t">
                      <a:noAutofit/>
                    </a:bodyPr>
                    <a:p>
                      <a:pPr>
                        <a:lnSpc>
                          <a:spcPct val="100000"/>
                        </a:lnSpc>
                        <a:buNone/>
                      </a:pPr>
                      <a:r>
                        <a:rPr b="0" lang="en-US" sz="1200" spc="-1" strike="noStrike">
                          <a:solidFill>
                            <a:srgbClr val="58585b"/>
                          </a:solidFill>
                          <a:latin typeface="Calibri"/>
                        </a:rPr>
                        <a:t>3DES (legacy)</a:t>
                      </a:r>
                      <a:endParaRPr b="0" lang="en-AU" sz="1200" spc="-1" strike="noStrike">
                        <a:latin typeface="Arial"/>
                      </a:endParaRPr>
                    </a:p>
                  </a:txBody>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cbd0d4"/>
                    </a:solidFill>
                  </a:tcPr>
                </a:tc>
              </a:tr>
              <a:tr h="0">
                <a:tc>
                  <a:txBody>
                    <a:bodyPr lIns="37800" rIns="37800" anchor="t">
                      <a:noAutofit/>
                    </a:bodyPr>
                    <a:p>
                      <a:pPr>
                        <a:lnSpc>
                          <a:spcPct val="100000"/>
                        </a:lnSpc>
                        <a:buNone/>
                      </a:pPr>
                      <a:r>
                        <a:rPr b="0" lang="en-US" sz="1200" spc="-1" strike="noStrike">
                          <a:solidFill>
                            <a:srgbClr val="58585b"/>
                          </a:solidFill>
                          <a:latin typeface="Calibri"/>
                        </a:rPr>
                        <a:t>SHA</a:t>
                      </a:r>
                      <a:endParaRPr b="0" lang="en-AU" sz="1200" spc="-1" strike="noStrike">
                        <a:latin typeface="Arial"/>
                      </a:endParaRPr>
                    </a:p>
                  </a:txBody>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cbd0d4"/>
                    </a:solidFill>
                  </a:tcPr>
                </a:tc>
                <a:tc>
                  <a:txBody>
                    <a:bodyPr lIns="37800" rIns="37800" anchor="t">
                      <a:noAutofit/>
                    </a:bodyPr>
                    <a:p>
                      <a:pPr>
                        <a:lnSpc>
                          <a:spcPct val="100000"/>
                        </a:lnSpc>
                        <a:buNone/>
                      </a:pPr>
                      <a:r>
                        <a:rPr b="0" lang="en-US" sz="1200" spc="-1" strike="noStrike">
                          <a:solidFill>
                            <a:srgbClr val="58585b"/>
                          </a:solidFill>
                          <a:latin typeface="Calibri"/>
                        </a:rPr>
                        <a:t>HMAC-SHA-256</a:t>
                      </a:r>
                      <a:endParaRPr b="0" lang="en-AU" sz="1200" spc="-1" strike="noStrike">
                        <a:latin typeface="Arial"/>
                      </a:endParaRPr>
                    </a:p>
                  </a:txBody>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cbd0d4"/>
                    </a:solidFill>
                  </a:tcPr>
                </a:tc>
                <a:tc>
                  <a:txBody>
                    <a:bodyPr lIns="37800" rIns="37800" anchor="t">
                      <a:noAutofit/>
                    </a:bodyPr>
                    <a:p>
                      <a:pPr>
                        <a:lnSpc>
                          <a:spcPct val="100000"/>
                        </a:lnSpc>
                        <a:buNone/>
                      </a:pPr>
                      <a:r>
                        <a:rPr b="0" lang="en-US" sz="1200" spc="-1" strike="noStrike">
                          <a:solidFill>
                            <a:srgbClr val="58585b"/>
                          </a:solidFill>
                          <a:latin typeface="Calibri"/>
                        </a:rPr>
                        <a:t>AES</a:t>
                      </a:r>
                      <a:endParaRPr b="0" lang="en-AU" sz="1200" spc="-1" strike="noStrike">
                        <a:latin typeface="Arial"/>
                      </a:endParaRPr>
                    </a:p>
                  </a:txBody>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cbd0d4"/>
                    </a:solidFill>
                  </a:tcPr>
                </a:tc>
              </a:tr>
              <a:tr h="0">
                <a:tc>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cbd0d4"/>
                    </a:solidFill>
                  </a:tcPr>
                </a:tc>
                <a:tc>
                  <a:txBody>
                    <a:bodyPr lIns="37800" rIns="37800" anchor="t">
                      <a:noAutofit/>
                    </a:bodyPr>
                    <a:p>
                      <a:pPr>
                        <a:lnSpc>
                          <a:spcPct val="100000"/>
                        </a:lnSpc>
                        <a:buNone/>
                      </a:pPr>
                      <a:r>
                        <a:rPr b="0" lang="en-US" sz="1200" spc="-1" strike="noStrike">
                          <a:solidFill>
                            <a:srgbClr val="58585b"/>
                          </a:solidFill>
                          <a:latin typeface="Calibri"/>
                        </a:rPr>
                        <a:t>RSA and DSA</a:t>
                      </a:r>
                      <a:endParaRPr b="0" lang="en-AU" sz="1200" spc="-1" strike="noStrike">
                        <a:latin typeface="Arial"/>
                      </a:endParaRPr>
                    </a:p>
                  </a:txBody>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cbd0d4"/>
                    </a:solidFill>
                  </a:tcPr>
                </a:tc>
                <a:tc>
                  <a:tcPr anchor="t" marL="37800" marR="37800">
                    <a:lnL w="25200">
                      <a:solidFill>
                        <a:srgbClr val="ffffff"/>
                      </a:solidFill>
                    </a:lnL>
                    <a:lnR w="25200">
                      <a:solidFill>
                        <a:srgbClr val="ffffff"/>
                      </a:solidFill>
                    </a:lnR>
                    <a:lnT w="25200">
                      <a:solidFill>
                        <a:srgbClr val="ffffff"/>
                      </a:solidFill>
                    </a:lnT>
                    <a:lnB w="25200">
                      <a:solidFill>
                        <a:srgbClr val="ffffff"/>
                      </a:solidFill>
                    </a:lnB>
                    <a:solidFill>
                      <a:srgbClr val="cbd0d4"/>
                    </a:solidFill>
                  </a:tcPr>
                </a:tc>
              </a:tr>
            </a:tbl>
          </a:graphicData>
        </a:graphic>
      </p:graphicFrame>
      <p:sp>
        <p:nvSpPr>
          <p:cNvPr id="309" name="PlaceHolder 3"/>
          <p:cNvSpPr>
            <a:spLocks noGrp="1"/>
          </p:cNvSpPr>
          <p:nvPr>
            <p:ph type="sldNum" idx="26"/>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EE6DBAB7-4FB0-4269-8042-0429DBDA24D0}" type="slidenum">
              <a:rPr b="0" lang="en-US" sz="600" spc="-1" strike="noStrike">
                <a:solidFill>
                  <a:srgbClr val="d9d9d9"/>
                </a:solidFill>
                <a:latin typeface="Calibri"/>
              </a:rPr>
              <a:t>&lt;number&gt;</a:t>
            </a:fld>
            <a:endParaRPr b="0" lang="en-AU" sz="600" spc="-1" strike="noStrike">
              <a:latin typeface="Times New Roman"/>
            </a:endParaRPr>
          </a:p>
        </p:txBody>
      </p:sp>
      <p:sp>
        <p:nvSpPr>
          <p:cNvPr id="310" name="TextBox 6"/>
          <p:cNvSpPr/>
          <p:nvPr/>
        </p:nvSpPr>
        <p:spPr>
          <a:xfrm>
            <a:off x="91440" y="781560"/>
            <a:ext cx="8785800" cy="15811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1600" spc="-1" strike="noStrike">
                <a:solidFill>
                  <a:srgbClr val="000000"/>
                </a:solidFill>
                <a:latin typeface="Arial"/>
                <a:ea typeface="DejaVu Sans"/>
              </a:rPr>
              <a:t>In the world of communications and networking, authentication, integrity, and data confidentiality are implemented in many ways using various protocols and algorithms. The choice of protocol and algorithm varies based on the level of security required to meet the goals of the network security policy.</a:t>
            </a:r>
            <a:endParaRPr b="0" lang="en-AU" sz="1600" spc="-1" strike="noStrike">
              <a:latin typeface="Arial"/>
            </a:endParaRPr>
          </a:p>
          <a:p>
            <a:pPr>
              <a:lnSpc>
                <a:spcPct val="100000"/>
              </a:lnSpc>
              <a:buNone/>
            </a:pPr>
            <a:endParaRPr b="0" lang="en-AU" sz="1600" spc="-1" strike="noStrike">
              <a:latin typeface="Arial"/>
            </a:endParaRPr>
          </a:p>
          <a:p>
            <a:pPr>
              <a:lnSpc>
                <a:spcPct val="100000"/>
              </a:lnSpc>
              <a:buNone/>
            </a:pPr>
            <a:r>
              <a:rPr b="0" lang="en-US" sz="1600" spc="-1" strike="noStrike">
                <a:solidFill>
                  <a:srgbClr val="000000"/>
                </a:solidFill>
                <a:latin typeface="Arial"/>
                <a:ea typeface="DejaVu Sans"/>
              </a:rPr>
              <a:t>The table lists some common cryptographic hashes, protocols, and algorithms</a:t>
            </a:r>
            <a:r>
              <a:rPr b="0" lang="en-US" sz="1800" spc="-1" strike="noStrike">
                <a:solidFill>
                  <a:srgbClr val="000000"/>
                </a:solidFill>
                <a:latin typeface="Calibri"/>
                <a:ea typeface="DejaVu Sans"/>
              </a:rPr>
              <a:t>.</a:t>
            </a:r>
            <a:endParaRPr b="0" lang="en-AU" sz="1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PlaceHolder 1"/>
          <p:cNvSpPr>
            <a:spLocks noGrp="1"/>
          </p:cNvSpPr>
          <p:nvPr>
            <p:ph type="title"/>
          </p:nvPr>
        </p:nvSpPr>
        <p:spPr>
          <a:xfrm>
            <a:off x="0" y="41400"/>
            <a:ext cx="9143280" cy="612000"/>
          </a:xfrm>
          <a:prstGeom prst="rect">
            <a:avLst/>
          </a:prstGeom>
          <a:noFill/>
          <a:ln w="0">
            <a:noFill/>
          </a:ln>
        </p:spPr>
        <p:txBody>
          <a:bodyPr numCol="1" spcCol="0" lIns="90000" rIns="90000" tIns="45000" bIns="45000" anchor="ctr">
            <a:noAutofit/>
          </a:bodyPr>
          <a:p>
            <a:pPr>
              <a:lnSpc>
                <a:spcPct val="100000"/>
              </a:lnSpc>
              <a:buNone/>
            </a:pPr>
            <a:r>
              <a:rPr b="0" lang="en-US" sz="2400" spc="-1" strike="noStrike">
                <a:solidFill>
                  <a:srgbClr val="367187"/>
                </a:solidFill>
                <a:latin typeface="Arial"/>
                <a:ea typeface="ＭＳ Ｐゴシック"/>
              </a:rPr>
              <a:t>Module Objectives</a:t>
            </a:r>
            <a:endParaRPr b="0" lang="en-AU" sz="2400" spc="-1" strike="noStrike">
              <a:latin typeface="Arial"/>
            </a:endParaRPr>
          </a:p>
        </p:txBody>
      </p:sp>
      <p:sp>
        <p:nvSpPr>
          <p:cNvPr id="228" name="PlaceHolder 2"/>
          <p:cNvSpPr>
            <a:spLocks noGrp="1"/>
          </p:cNvSpPr>
          <p:nvPr>
            <p:ph/>
          </p:nvPr>
        </p:nvSpPr>
        <p:spPr>
          <a:xfrm>
            <a:off x="99360" y="654120"/>
            <a:ext cx="8730720" cy="826920"/>
          </a:xfrm>
          <a:prstGeom prst="rect">
            <a:avLst/>
          </a:prstGeom>
          <a:noFill/>
          <a:ln w="0">
            <a:noFill/>
          </a:ln>
        </p:spPr>
        <p:txBody>
          <a:bodyPr numCol="1" spcCol="0" lIns="90000" rIns="182880" tIns="45000" bIns="45000" anchor="t">
            <a:noAutofit/>
          </a:bodyPr>
          <a:p>
            <a:pPr>
              <a:lnSpc>
                <a:spcPct val="100000"/>
              </a:lnSpc>
              <a:buNone/>
              <a:tabLst>
                <a:tab algn="l" pos="0"/>
              </a:tabLst>
            </a:pPr>
            <a:r>
              <a:rPr b="1" lang="en-US" sz="1400" spc="-1" strike="noStrike">
                <a:solidFill>
                  <a:srgbClr val="58585b"/>
                </a:solidFill>
                <a:latin typeface="Arial"/>
                <a:ea typeface="Calibri"/>
              </a:rPr>
              <a:t>Module Title: </a:t>
            </a:r>
            <a:r>
              <a:rPr b="0" lang="en-US" sz="1400" spc="-1" strike="noStrike">
                <a:solidFill>
                  <a:srgbClr val="58585b"/>
                </a:solidFill>
                <a:latin typeface="Arial"/>
                <a:ea typeface="Calibri"/>
              </a:rPr>
              <a:t>Cryptographic Services</a:t>
            </a:r>
            <a:endParaRPr b="0" lang="en-AU" sz="1400" spc="-1" strike="noStrike">
              <a:latin typeface="Arial"/>
            </a:endParaRPr>
          </a:p>
          <a:p>
            <a:pPr>
              <a:lnSpc>
                <a:spcPct val="100000"/>
              </a:lnSpc>
              <a:buNone/>
              <a:tabLst>
                <a:tab algn="l" pos="0"/>
              </a:tabLst>
            </a:pPr>
            <a:endParaRPr b="0" lang="en-AU" sz="1400" spc="-1" strike="noStrike">
              <a:latin typeface="Arial"/>
            </a:endParaRPr>
          </a:p>
          <a:p>
            <a:pPr>
              <a:lnSpc>
                <a:spcPct val="100000"/>
              </a:lnSpc>
              <a:buNone/>
              <a:tabLst>
                <a:tab algn="l" pos="0"/>
              </a:tabLst>
            </a:pPr>
            <a:r>
              <a:rPr b="1" lang="en-US" sz="1400" spc="-1" strike="noStrike">
                <a:solidFill>
                  <a:srgbClr val="58585b"/>
                </a:solidFill>
                <a:latin typeface="Arial"/>
                <a:ea typeface="Calibri"/>
              </a:rPr>
              <a:t>Module Objective</a:t>
            </a:r>
            <a:r>
              <a:rPr b="0" lang="en-US" sz="1400" spc="-1" strike="noStrike">
                <a:solidFill>
                  <a:srgbClr val="58585b"/>
                </a:solidFill>
                <a:latin typeface="Arial"/>
                <a:ea typeface="Calibri"/>
              </a:rPr>
              <a:t>: </a:t>
            </a:r>
            <a:r>
              <a:rPr b="0" lang="en-US" sz="1400" spc="-1" strike="noStrike">
                <a:solidFill>
                  <a:srgbClr val="000000"/>
                </a:solidFill>
                <a:latin typeface="Arial"/>
                <a:ea typeface="ＭＳ Ｐゴシック"/>
              </a:rPr>
              <a:t>Explain how the types of encryption, hashes, and digital signatures work together to provide confidentiality, integrity, and authentication.</a:t>
            </a:r>
            <a:endParaRPr b="0" lang="en-AU" sz="1400" spc="-1" strike="noStrike">
              <a:latin typeface="Arial"/>
            </a:endParaRPr>
          </a:p>
          <a:p>
            <a:pPr marL="89280">
              <a:lnSpc>
                <a:spcPct val="100000"/>
              </a:lnSpc>
              <a:spcBef>
                <a:spcPts val="451"/>
              </a:spcBef>
              <a:spcAft>
                <a:spcPts val="601"/>
              </a:spcAft>
              <a:buNone/>
              <a:tabLst>
                <a:tab algn="l" pos="0"/>
              </a:tabLst>
            </a:pPr>
            <a:endParaRPr b="0" lang="en-AU" sz="1500" spc="-1" strike="noStrike">
              <a:latin typeface="Arial"/>
            </a:endParaRPr>
          </a:p>
          <a:p>
            <a:pPr marL="89280">
              <a:lnSpc>
                <a:spcPct val="100000"/>
              </a:lnSpc>
              <a:spcBef>
                <a:spcPts val="451"/>
              </a:spcBef>
              <a:spcAft>
                <a:spcPts val="601"/>
              </a:spcAft>
              <a:buNone/>
              <a:tabLst>
                <a:tab algn="l" pos="0"/>
              </a:tabLst>
            </a:pPr>
            <a:endParaRPr b="0" lang="en-AU" sz="1500" spc="-1" strike="noStrike">
              <a:latin typeface="Arial"/>
            </a:endParaRPr>
          </a:p>
        </p:txBody>
      </p:sp>
      <p:graphicFrame>
        <p:nvGraphicFramePr>
          <p:cNvPr id="229" name="Table 1"/>
          <p:cNvGraphicFramePr/>
          <p:nvPr/>
        </p:nvGraphicFramePr>
        <p:xfrm>
          <a:off x="206280" y="1943640"/>
          <a:ext cx="8730720" cy="1356840"/>
        </p:xfrm>
        <a:graphic>
          <a:graphicData uri="http://schemas.openxmlformats.org/drawingml/2006/table">
            <a:tbl>
              <a:tblPr/>
              <a:tblGrid>
                <a:gridCol w="3082680"/>
                <a:gridCol w="5648400"/>
              </a:tblGrid>
              <a:tr h="223920">
                <a:tc>
                  <a:txBody>
                    <a:bodyPr lIns="60120" rIns="60120" anchor="t">
                      <a:noAutofit/>
                    </a:bodyPr>
                    <a:p>
                      <a:pPr>
                        <a:lnSpc>
                          <a:spcPct val="107000"/>
                        </a:lnSpc>
                        <a:buNone/>
                      </a:pPr>
                      <a:r>
                        <a:rPr b="0" lang="en-US" sz="1100" spc="-1" strike="noStrike">
                          <a:solidFill>
                            <a:srgbClr val="ffffff"/>
                          </a:solidFill>
                          <a:latin typeface="Arial"/>
                        </a:rPr>
                        <a:t>Topic Title</a:t>
                      </a:r>
                      <a:endParaRPr b="0" lang="en-AU" sz="1100" spc="-1" strike="noStrike">
                        <a:latin typeface="Arial"/>
                      </a:endParaRPr>
                    </a:p>
                  </a:txBody>
                  <a:tcPr anchor="t" marL="60120" marR="60120">
                    <a:lnL w="12240">
                      <a:solidFill>
                        <a:srgbClr val="ffffff"/>
                      </a:solidFill>
                    </a:lnL>
                    <a:lnR w="12240">
                      <a:solidFill>
                        <a:srgbClr val="ffffff"/>
                      </a:solidFill>
                    </a:lnR>
                    <a:lnT w="12240">
                      <a:solidFill>
                        <a:srgbClr val="ffffff"/>
                      </a:solidFill>
                    </a:lnT>
                    <a:lnB w="12240">
                      <a:solidFill>
                        <a:srgbClr val="ffffff"/>
                      </a:solidFill>
                    </a:lnB>
                    <a:solidFill>
                      <a:srgbClr val="004c69"/>
                    </a:solidFill>
                  </a:tcPr>
                </a:tc>
                <a:tc>
                  <a:txBody>
                    <a:bodyPr lIns="60120" rIns="60120" anchor="t">
                      <a:noAutofit/>
                    </a:bodyPr>
                    <a:p>
                      <a:pPr>
                        <a:lnSpc>
                          <a:spcPct val="107000"/>
                        </a:lnSpc>
                        <a:buNone/>
                      </a:pPr>
                      <a:r>
                        <a:rPr b="0" lang="en-US" sz="1100" spc="-1" strike="noStrike">
                          <a:solidFill>
                            <a:srgbClr val="ffffff"/>
                          </a:solidFill>
                          <a:latin typeface="Arial"/>
                        </a:rPr>
                        <a:t>Topic Objective</a:t>
                      </a:r>
                      <a:endParaRPr b="0" lang="en-AU" sz="1100" spc="-1" strike="noStrike">
                        <a:latin typeface="Arial"/>
                      </a:endParaRPr>
                    </a:p>
                  </a:txBody>
                  <a:tcPr anchor="t" marL="60120" marR="60120">
                    <a:lnL w="12240">
                      <a:solidFill>
                        <a:srgbClr val="ffffff"/>
                      </a:solidFill>
                    </a:lnL>
                    <a:lnR w="12240">
                      <a:solidFill>
                        <a:srgbClr val="ffffff"/>
                      </a:solidFill>
                    </a:lnR>
                    <a:lnT w="12240">
                      <a:solidFill>
                        <a:srgbClr val="ffffff"/>
                      </a:solidFill>
                    </a:lnT>
                    <a:lnB w="12240">
                      <a:solidFill>
                        <a:srgbClr val="ffffff"/>
                      </a:solidFill>
                    </a:lnB>
                    <a:solidFill>
                      <a:srgbClr val="004c69"/>
                    </a:solidFill>
                  </a:tcPr>
                </a:tc>
              </a:tr>
              <a:tr h="365400">
                <a:tc>
                  <a:txBody>
                    <a:bodyPr lIns="60120" rIns="60120" anchor="t">
                      <a:noAutofit/>
                    </a:bodyPr>
                    <a:p>
                      <a:pPr>
                        <a:lnSpc>
                          <a:spcPct val="107000"/>
                        </a:lnSpc>
                        <a:buNone/>
                      </a:pPr>
                      <a:r>
                        <a:rPr b="0" lang="en-US" sz="1200" spc="-1" strike="noStrike">
                          <a:solidFill>
                            <a:srgbClr val="ffffff"/>
                          </a:solidFill>
                          <a:latin typeface="Arial"/>
                          <a:ea typeface="Calibri"/>
                        </a:rPr>
                        <a:t>Secure Communications</a:t>
                      </a:r>
                      <a:endParaRPr b="0" lang="en-AU" sz="1200" spc="-1" strike="noStrike">
                        <a:latin typeface="Arial"/>
                      </a:endParaRPr>
                    </a:p>
                  </a:txBody>
                  <a:tcPr anchor="t" marL="60120" marR="60120">
                    <a:lnL w="12240">
                      <a:solidFill>
                        <a:srgbClr val="ffffff"/>
                      </a:solidFill>
                    </a:lnL>
                    <a:lnR w="12240">
                      <a:solidFill>
                        <a:srgbClr val="ffffff"/>
                      </a:solidFill>
                    </a:lnR>
                    <a:lnT w="12240">
                      <a:solidFill>
                        <a:srgbClr val="ffffff"/>
                      </a:solidFill>
                    </a:lnT>
                    <a:lnB w="12240">
                      <a:solidFill>
                        <a:srgbClr val="ffffff"/>
                      </a:solidFill>
                    </a:lnB>
                    <a:solidFill>
                      <a:srgbClr val="004c69"/>
                    </a:solidFill>
                  </a:tcPr>
                </a:tc>
                <a:tc>
                  <a:txBody>
                    <a:bodyPr lIns="60120" rIns="60120" anchor="t">
                      <a:noAutofit/>
                    </a:bodyPr>
                    <a:p>
                      <a:pPr>
                        <a:lnSpc>
                          <a:spcPct val="107000"/>
                        </a:lnSpc>
                        <a:buNone/>
                      </a:pPr>
                      <a:r>
                        <a:rPr b="0" lang="en-US" sz="1200" spc="-1" strike="noStrike">
                          <a:solidFill>
                            <a:srgbClr val="58585b"/>
                          </a:solidFill>
                          <a:latin typeface="Arial"/>
                          <a:ea typeface="Calibri"/>
                        </a:rPr>
                        <a:t>Explain the requirements of secure communications including integrity, authentication, and confidentiality.</a:t>
                      </a:r>
                      <a:endParaRPr b="0" lang="en-AU" sz="1200" spc="-1" strike="noStrike">
                        <a:latin typeface="Arial"/>
                      </a:endParaRPr>
                    </a:p>
                  </a:txBody>
                  <a:tcPr anchor="t" marL="60120" marR="60120">
                    <a:lnL w="12240">
                      <a:solidFill>
                        <a:srgbClr val="ffffff"/>
                      </a:solidFill>
                    </a:lnL>
                    <a:lnR w="12240">
                      <a:solidFill>
                        <a:srgbClr val="ffffff"/>
                      </a:solidFill>
                    </a:lnR>
                    <a:lnT w="12240">
                      <a:solidFill>
                        <a:srgbClr val="ffffff"/>
                      </a:solidFill>
                    </a:lnT>
                    <a:lnB w="12240">
                      <a:solidFill>
                        <a:srgbClr val="ffffff"/>
                      </a:solidFill>
                    </a:lnB>
                    <a:solidFill>
                      <a:srgbClr val="cccfd3"/>
                    </a:solidFill>
                  </a:tcPr>
                </a:tc>
              </a:tr>
              <a:tr h="263520">
                <a:tc>
                  <a:txBody>
                    <a:bodyPr lIns="60120" rIns="60120" anchor="t">
                      <a:noAutofit/>
                    </a:bodyPr>
                    <a:p>
                      <a:pPr>
                        <a:lnSpc>
                          <a:spcPct val="107000"/>
                        </a:lnSpc>
                        <a:buNone/>
                      </a:pPr>
                      <a:r>
                        <a:rPr b="0" lang="en-US" sz="1200" spc="-1" strike="noStrike">
                          <a:solidFill>
                            <a:srgbClr val="ffffff"/>
                          </a:solidFill>
                          <a:latin typeface="Arial"/>
                          <a:ea typeface="Calibri"/>
                        </a:rPr>
                        <a:t>Cryptography</a:t>
                      </a:r>
                      <a:endParaRPr b="0" lang="en-AU" sz="1200" spc="-1" strike="noStrike">
                        <a:latin typeface="Arial"/>
                      </a:endParaRPr>
                    </a:p>
                  </a:txBody>
                  <a:tcPr anchor="t" marL="60120" marR="60120">
                    <a:lnL w="12240">
                      <a:solidFill>
                        <a:srgbClr val="ffffff"/>
                      </a:solidFill>
                    </a:lnL>
                    <a:lnR w="12240">
                      <a:solidFill>
                        <a:srgbClr val="ffffff"/>
                      </a:solidFill>
                    </a:lnR>
                    <a:lnT w="12240">
                      <a:solidFill>
                        <a:srgbClr val="ffffff"/>
                      </a:solidFill>
                    </a:lnT>
                    <a:lnB w="12240">
                      <a:solidFill>
                        <a:srgbClr val="ffffff"/>
                      </a:solidFill>
                    </a:lnB>
                    <a:solidFill>
                      <a:srgbClr val="004c69"/>
                    </a:solidFill>
                  </a:tcPr>
                </a:tc>
                <a:tc>
                  <a:txBody>
                    <a:bodyPr lIns="60120" rIns="60120" anchor="t">
                      <a:noAutofit/>
                    </a:bodyPr>
                    <a:p>
                      <a:pPr>
                        <a:lnSpc>
                          <a:spcPct val="107000"/>
                        </a:lnSpc>
                        <a:buNone/>
                      </a:pPr>
                      <a:r>
                        <a:rPr b="0" lang="en-US" sz="1200" spc="-1" strike="noStrike">
                          <a:solidFill>
                            <a:srgbClr val="58585b"/>
                          </a:solidFill>
                          <a:latin typeface="Arial"/>
                          <a:ea typeface="Calibri"/>
                        </a:rPr>
                        <a:t>Describe cryptography.</a:t>
                      </a:r>
                      <a:endParaRPr b="0" lang="en-AU" sz="1200" spc="-1" strike="noStrike">
                        <a:latin typeface="Arial"/>
                      </a:endParaRPr>
                    </a:p>
                  </a:txBody>
                  <a:tcPr anchor="t" marL="60120" marR="60120">
                    <a:lnL w="12240">
                      <a:solidFill>
                        <a:srgbClr val="ffffff"/>
                      </a:solidFill>
                    </a:lnL>
                    <a:lnR w="12240">
                      <a:solidFill>
                        <a:srgbClr val="ffffff"/>
                      </a:solidFill>
                    </a:lnR>
                    <a:lnT w="12240">
                      <a:solidFill>
                        <a:srgbClr val="ffffff"/>
                      </a:solidFill>
                    </a:lnT>
                    <a:lnB w="12240">
                      <a:solidFill>
                        <a:srgbClr val="ffffff"/>
                      </a:solidFill>
                    </a:lnB>
                    <a:solidFill>
                      <a:srgbClr val="e7e8ea"/>
                    </a:solidFill>
                  </a:tcPr>
                </a:tc>
              </a:tr>
              <a:tr h="254520">
                <a:tc>
                  <a:txBody>
                    <a:bodyPr lIns="60120" rIns="60120" anchor="t">
                      <a:noAutofit/>
                    </a:bodyPr>
                    <a:p>
                      <a:pPr>
                        <a:lnSpc>
                          <a:spcPct val="107000"/>
                        </a:lnSpc>
                        <a:buNone/>
                      </a:pPr>
                      <a:r>
                        <a:rPr b="0" lang="en-US" sz="1200" spc="-1" strike="noStrike">
                          <a:solidFill>
                            <a:srgbClr val="ffffff"/>
                          </a:solidFill>
                          <a:latin typeface="Arial"/>
                          <a:ea typeface="Calibri"/>
                        </a:rPr>
                        <a:t>Cryptanalysis</a:t>
                      </a:r>
                      <a:endParaRPr b="0" lang="en-AU" sz="1200" spc="-1" strike="noStrike">
                        <a:latin typeface="Arial"/>
                      </a:endParaRPr>
                    </a:p>
                  </a:txBody>
                  <a:tcPr anchor="t" marL="60120" marR="60120">
                    <a:lnL w="12240">
                      <a:solidFill>
                        <a:srgbClr val="ffffff"/>
                      </a:solidFill>
                    </a:lnL>
                    <a:lnR w="12240">
                      <a:solidFill>
                        <a:srgbClr val="ffffff"/>
                      </a:solidFill>
                    </a:lnR>
                    <a:lnT w="12240">
                      <a:solidFill>
                        <a:srgbClr val="ffffff"/>
                      </a:solidFill>
                    </a:lnT>
                    <a:lnB w="12240">
                      <a:solidFill>
                        <a:srgbClr val="ffffff"/>
                      </a:solidFill>
                    </a:lnB>
                    <a:solidFill>
                      <a:srgbClr val="004c69"/>
                    </a:solidFill>
                  </a:tcPr>
                </a:tc>
                <a:tc>
                  <a:txBody>
                    <a:bodyPr lIns="60120" rIns="60120" anchor="t">
                      <a:noAutofit/>
                    </a:bodyPr>
                    <a:p>
                      <a:pPr>
                        <a:lnSpc>
                          <a:spcPct val="107000"/>
                        </a:lnSpc>
                        <a:buNone/>
                      </a:pPr>
                      <a:r>
                        <a:rPr b="0" lang="en-US" sz="1200" spc="-1" strike="noStrike">
                          <a:solidFill>
                            <a:srgbClr val="58585b"/>
                          </a:solidFill>
                          <a:latin typeface="Arial"/>
                          <a:ea typeface="Calibri"/>
                        </a:rPr>
                        <a:t>Describe cryptanalysis.</a:t>
                      </a:r>
                      <a:endParaRPr b="0" lang="en-AU" sz="1200" spc="-1" strike="noStrike">
                        <a:latin typeface="Arial"/>
                      </a:endParaRPr>
                    </a:p>
                  </a:txBody>
                  <a:tcPr anchor="t" marL="60120" marR="60120">
                    <a:lnL w="12240">
                      <a:solidFill>
                        <a:srgbClr val="ffffff"/>
                      </a:solidFill>
                    </a:lnL>
                    <a:lnR w="12240">
                      <a:solidFill>
                        <a:srgbClr val="ffffff"/>
                      </a:solidFill>
                    </a:lnR>
                    <a:lnT w="12240">
                      <a:solidFill>
                        <a:srgbClr val="ffffff"/>
                      </a:solidFill>
                    </a:lnT>
                    <a:lnB w="12240">
                      <a:solidFill>
                        <a:srgbClr val="ffffff"/>
                      </a:solidFill>
                    </a:lnB>
                    <a:solidFill>
                      <a:srgbClr val="cccfd3"/>
                    </a:solidFill>
                  </a:tcPr>
                </a:tc>
              </a:tr>
              <a:tr h="249840">
                <a:tc>
                  <a:txBody>
                    <a:bodyPr lIns="60120" rIns="60120" anchor="t">
                      <a:noAutofit/>
                    </a:bodyPr>
                    <a:p>
                      <a:pPr>
                        <a:lnSpc>
                          <a:spcPct val="107000"/>
                        </a:lnSpc>
                        <a:buNone/>
                      </a:pPr>
                      <a:r>
                        <a:rPr b="0" lang="en-US" sz="1200" spc="-1" strike="noStrike">
                          <a:solidFill>
                            <a:srgbClr val="ffffff"/>
                          </a:solidFill>
                          <a:latin typeface="Arial"/>
                          <a:ea typeface="Calibri"/>
                        </a:rPr>
                        <a:t>Cryptology</a:t>
                      </a:r>
                      <a:endParaRPr b="0" lang="en-AU" sz="1200" spc="-1" strike="noStrike">
                        <a:latin typeface="Arial"/>
                      </a:endParaRPr>
                    </a:p>
                  </a:txBody>
                  <a:tcPr anchor="t" marL="60120" marR="60120">
                    <a:lnL w="12240">
                      <a:solidFill>
                        <a:srgbClr val="ffffff"/>
                      </a:solidFill>
                    </a:lnL>
                    <a:lnR w="12240">
                      <a:solidFill>
                        <a:srgbClr val="ffffff"/>
                      </a:solidFill>
                    </a:lnR>
                    <a:lnT w="12240">
                      <a:solidFill>
                        <a:srgbClr val="ffffff"/>
                      </a:solidFill>
                    </a:lnT>
                    <a:lnB w="12240">
                      <a:solidFill>
                        <a:srgbClr val="ffffff"/>
                      </a:solidFill>
                    </a:lnB>
                    <a:solidFill>
                      <a:srgbClr val="004c69"/>
                    </a:solidFill>
                  </a:tcPr>
                </a:tc>
                <a:tc>
                  <a:txBody>
                    <a:bodyPr lIns="60120" rIns="60120" anchor="t">
                      <a:noAutofit/>
                    </a:bodyPr>
                    <a:p>
                      <a:pPr>
                        <a:lnSpc>
                          <a:spcPct val="107000"/>
                        </a:lnSpc>
                        <a:buNone/>
                      </a:pPr>
                      <a:r>
                        <a:rPr b="0" lang="en-US" sz="1200" spc="-1" strike="noStrike">
                          <a:solidFill>
                            <a:srgbClr val="58585b"/>
                          </a:solidFill>
                          <a:latin typeface="Arial"/>
                          <a:ea typeface="Calibri"/>
                        </a:rPr>
                        <a:t>Describe cryptology.</a:t>
                      </a:r>
                      <a:endParaRPr b="0" lang="en-AU" sz="1200" spc="-1" strike="noStrike">
                        <a:latin typeface="Arial"/>
                      </a:endParaRPr>
                    </a:p>
                  </a:txBody>
                  <a:tcPr anchor="t" marL="60120" marR="60120">
                    <a:lnL w="12240">
                      <a:solidFill>
                        <a:srgbClr val="ffffff"/>
                      </a:solidFill>
                    </a:lnL>
                    <a:lnR w="12240">
                      <a:solidFill>
                        <a:srgbClr val="ffffff"/>
                      </a:solidFill>
                    </a:lnR>
                    <a:lnT w="12240">
                      <a:solidFill>
                        <a:srgbClr val="ffffff"/>
                      </a:solidFill>
                    </a:lnT>
                    <a:lnB w="12240">
                      <a:solidFill>
                        <a:srgbClr val="ffffff"/>
                      </a:solidFill>
                    </a:lnB>
                    <a:solidFill>
                      <a:srgbClr val="e7e8ea"/>
                    </a:solidFill>
                  </a:tcPr>
                </a:tc>
              </a:tr>
            </a:tbl>
          </a:graphicData>
        </a:graphic>
      </p:graphicFrame>
    </p:spTree>
  </p:cSld>
  <p:transition spd="slow">
    <p:wipe dir="l"/>
  </p:transition>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PlaceHolder 1"/>
          <p:cNvSpPr>
            <a:spLocks noGrp="1"/>
          </p:cNvSpPr>
          <p:nvPr>
            <p:ph/>
          </p:nvPr>
        </p:nvSpPr>
        <p:spPr>
          <a:xfrm>
            <a:off x="457200" y="2057400"/>
            <a:ext cx="8228880" cy="913680"/>
          </a:xfrm>
          <a:prstGeom prst="rect">
            <a:avLst/>
          </a:prstGeom>
          <a:noFill/>
          <a:ln w="0">
            <a:noFill/>
          </a:ln>
        </p:spPr>
        <p:txBody>
          <a:bodyPr lIns="90000" rIns="90000" tIns="45000" bIns="45000" anchor="t">
            <a:noAutofit/>
          </a:bodyPr>
          <a:p>
            <a:pPr>
              <a:lnSpc>
                <a:spcPct val="100000"/>
              </a:lnSpc>
              <a:spcBef>
                <a:spcPts val="921"/>
              </a:spcBef>
              <a:buNone/>
              <a:tabLst>
                <a:tab algn="l" pos="0"/>
              </a:tabLst>
            </a:pPr>
            <a:r>
              <a:rPr b="0" lang="en-US" sz="4600" spc="-1" strike="noStrike">
                <a:solidFill>
                  <a:srgbClr val="b1e8fa"/>
                </a:solidFill>
                <a:latin typeface="Arial"/>
                <a:ea typeface="Arial"/>
              </a:rPr>
              <a:t>15.1 Secure Communications</a:t>
            </a:r>
            <a:endParaRPr b="0" lang="en-AU" sz="4600" spc="-1" strike="noStrike">
              <a:latin typeface="Arial"/>
            </a:endParaRPr>
          </a:p>
        </p:txBody>
      </p:sp>
      <p:sp>
        <p:nvSpPr>
          <p:cNvPr id="231" name="PlaceHolder 2"/>
          <p:cNvSpPr>
            <a:spLocks noGrp="1"/>
          </p:cNvSpPr>
          <p:nvPr>
            <p:ph type="sldNum" idx="7"/>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0F3CB275-1A41-4171-A1F9-A712E9D5B8FB}" type="slidenum">
              <a:rPr b="0" lang="en-US" sz="600" spc="-1" strike="noStrike">
                <a:solidFill>
                  <a:srgbClr val="d9d9d9"/>
                </a:solidFill>
                <a:latin typeface="Calibri"/>
              </a:rPr>
              <a:t>&lt;number&gt;</a:t>
            </a:fld>
            <a:endParaRPr b="0" lang="en-AU" sz="600" spc="-1" strike="noStrike">
              <a:latin typeface="Times New Roman"/>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Secure Communications</a:t>
            </a:r>
            <a:endParaRPr b="0" lang="en-AU" sz="1600" spc="-1" strike="noStrike">
              <a:latin typeface="Arial"/>
            </a:endParaRPr>
          </a:p>
        </p:txBody>
      </p:sp>
      <p:sp>
        <p:nvSpPr>
          <p:cNvPr id="233"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Authentication, Integrity, and Confidentiality</a:t>
            </a:r>
            <a:endParaRPr b="0" lang="en-AU" sz="2200" spc="-1" strike="noStrike">
              <a:latin typeface="Arial"/>
            </a:endParaRPr>
          </a:p>
        </p:txBody>
      </p:sp>
      <p:sp>
        <p:nvSpPr>
          <p:cNvPr id="234" name="Object4"/>
          <p:cNvSpPr/>
          <p:nvPr/>
        </p:nvSpPr>
        <p:spPr>
          <a:xfrm>
            <a:off x="0" y="914400"/>
            <a:ext cx="4880160" cy="2571120"/>
          </a:xfrm>
          <a:prstGeom prst="rect">
            <a:avLst/>
          </a:prstGeom>
          <a:noFill/>
          <a:ln w="0">
            <a:noFill/>
          </a:ln>
        </p:spPr>
        <p:style>
          <a:lnRef idx="0"/>
          <a:fillRef idx="0"/>
          <a:effectRef idx="0"/>
          <a:fontRef idx="minor"/>
        </p:style>
        <p:txBody>
          <a:bodyPr lIns="90000" rIns="90000" tIns="45000" bIns="45000" anchor="t">
            <a:noAutofit/>
          </a:bodyPr>
          <a:p>
            <a:pPr>
              <a:lnSpc>
                <a:spcPts val="2001"/>
              </a:lnSpc>
              <a:buNone/>
            </a:pPr>
            <a:r>
              <a:rPr b="0" lang="en-US" sz="1600" spc="-1" strike="noStrike">
                <a:solidFill>
                  <a:srgbClr val="000000"/>
                </a:solidFill>
                <a:latin typeface="Arial"/>
                <a:ea typeface="DejaVu Sans"/>
              </a:rPr>
              <a:t>To ensure secure communications across both the public and private infrastructure, the network administrator’s first goal is to secure the network infrastructure, including routers, switches, servers, and hosts. </a:t>
            </a:r>
            <a:endParaRPr b="0" lang="en-AU" sz="1600" spc="-1" strike="noStrike">
              <a:latin typeface="Arial"/>
            </a:endParaRPr>
          </a:p>
          <a:p>
            <a:pPr>
              <a:lnSpc>
                <a:spcPts val="2001"/>
              </a:lnSpc>
              <a:buNone/>
            </a:pPr>
            <a:endParaRPr b="0" lang="en-AU" sz="1600" spc="-1" strike="noStrike">
              <a:latin typeface="Arial"/>
            </a:endParaRPr>
          </a:p>
          <a:p>
            <a:pPr>
              <a:lnSpc>
                <a:spcPts val="2001"/>
              </a:lnSpc>
              <a:buNone/>
            </a:pPr>
            <a:r>
              <a:rPr b="0" lang="en-US" sz="1600" spc="-1" strike="noStrike">
                <a:solidFill>
                  <a:srgbClr val="000000"/>
                </a:solidFill>
                <a:latin typeface="Arial"/>
                <a:ea typeface="DejaVu Sans"/>
              </a:rPr>
              <a:t>The figure shows an example of a secure network topology.</a:t>
            </a:r>
            <a:endParaRPr b="0" lang="en-AU" sz="1600" spc="-1" strike="noStrike">
              <a:latin typeface="Arial"/>
            </a:endParaRPr>
          </a:p>
          <a:p>
            <a:pPr>
              <a:lnSpc>
                <a:spcPts val="2001"/>
              </a:lnSpc>
              <a:buNone/>
            </a:pPr>
            <a:endParaRPr b="0" lang="en-AU" sz="1600" spc="-1" strike="noStrike">
              <a:latin typeface="Arial"/>
            </a:endParaRPr>
          </a:p>
          <a:p>
            <a:pPr>
              <a:lnSpc>
                <a:spcPct val="100000"/>
              </a:lnSpc>
              <a:buNone/>
            </a:pPr>
            <a:r>
              <a:rPr b="0" lang="en-US" sz="1600" spc="-1" strike="noStrike">
                <a:solidFill>
                  <a:srgbClr val="000000"/>
                </a:solidFill>
                <a:latin typeface="Arial"/>
                <a:ea typeface="DejaVu Sans"/>
              </a:rPr>
              <a:t>There are three primary objectives of securing communications:</a:t>
            </a:r>
            <a:endParaRPr b="0" lang="en-AU" sz="1600" spc="-1" strike="noStrike">
              <a:latin typeface="Arial"/>
            </a:endParaRPr>
          </a:p>
          <a:p>
            <a:pPr lvl="1" marL="743040" indent="-285840">
              <a:lnSpc>
                <a:spcPct val="100000"/>
              </a:lnSpc>
              <a:buClr>
                <a:srgbClr val="000000"/>
              </a:buClr>
              <a:buFont typeface="Arial"/>
              <a:buChar char="•"/>
            </a:pPr>
            <a:r>
              <a:rPr b="0" lang="en-US" sz="1600" spc="-1" strike="noStrike">
                <a:solidFill>
                  <a:srgbClr val="000000"/>
                </a:solidFill>
                <a:latin typeface="Arial"/>
                <a:ea typeface="DejaVu Sans"/>
              </a:rPr>
              <a:t>Authentication </a:t>
            </a:r>
            <a:endParaRPr b="0" lang="en-AU" sz="1600" spc="-1" strike="noStrike">
              <a:latin typeface="Arial"/>
            </a:endParaRPr>
          </a:p>
          <a:p>
            <a:pPr lvl="1" marL="743040" indent="-285840">
              <a:lnSpc>
                <a:spcPct val="100000"/>
              </a:lnSpc>
              <a:buClr>
                <a:srgbClr val="000000"/>
              </a:buClr>
              <a:buFont typeface="Arial"/>
              <a:buChar char="•"/>
            </a:pPr>
            <a:r>
              <a:rPr b="0" lang="en-US" sz="1600" spc="-1" strike="noStrike">
                <a:solidFill>
                  <a:srgbClr val="000000"/>
                </a:solidFill>
                <a:latin typeface="Arial"/>
                <a:ea typeface="DejaVu Sans"/>
              </a:rPr>
              <a:t>Integrity </a:t>
            </a:r>
            <a:endParaRPr b="0" lang="en-AU" sz="1600" spc="-1" strike="noStrike">
              <a:latin typeface="Arial"/>
            </a:endParaRPr>
          </a:p>
          <a:p>
            <a:pPr lvl="1" marL="743040" indent="-285840">
              <a:lnSpc>
                <a:spcPct val="100000"/>
              </a:lnSpc>
              <a:buClr>
                <a:srgbClr val="000000"/>
              </a:buClr>
              <a:buFont typeface="Arial"/>
              <a:buChar char="•"/>
            </a:pPr>
            <a:r>
              <a:rPr b="0" lang="en-US" sz="1600" spc="-1" strike="noStrike">
                <a:solidFill>
                  <a:srgbClr val="000000"/>
                </a:solidFill>
                <a:latin typeface="Arial"/>
                <a:ea typeface="DejaVu Sans"/>
              </a:rPr>
              <a:t>Confidentiality</a:t>
            </a:r>
            <a:endParaRPr b="0" lang="en-AU" sz="1600" spc="-1" strike="noStrike">
              <a:latin typeface="Arial"/>
            </a:endParaRPr>
          </a:p>
          <a:p>
            <a:pPr>
              <a:lnSpc>
                <a:spcPts val="2001"/>
              </a:lnSpc>
              <a:buNone/>
            </a:pPr>
            <a:endParaRPr b="0" lang="en-AU" sz="1400" spc="-1" strike="noStrike">
              <a:latin typeface="Arial"/>
            </a:endParaRPr>
          </a:p>
        </p:txBody>
      </p:sp>
      <p:sp>
        <p:nvSpPr>
          <p:cNvPr id="235" name="PlaceHolder 3"/>
          <p:cNvSpPr>
            <a:spLocks noGrp="1"/>
          </p:cNvSpPr>
          <p:nvPr>
            <p:ph type="sldNum" idx="8"/>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DAB52034-CAC3-467F-95CE-EAB45EDF7442}" type="slidenum">
              <a:rPr b="0" lang="en-US" sz="600" spc="-1" strike="noStrike">
                <a:solidFill>
                  <a:srgbClr val="d9d9d9"/>
                </a:solidFill>
                <a:latin typeface="Calibri"/>
              </a:rPr>
              <a:t>&lt;number&gt;</a:t>
            </a:fld>
            <a:endParaRPr b="0" lang="en-AU" sz="600" spc="-1" strike="noStrike">
              <a:latin typeface="Times New Roman"/>
            </a:endParaRPr>
          </a:p>
        </p:txBody>
      </p:sp>
      <p:pic>
        <p:nvPicPr>
          <p:cNvPr id="236" name="Picture 5" descr=""/>
          <p:cNvPicPr/>
          <p:nvPr/>
        </p:nvPicPr>
        <p:blipFill>
          <a:blip r:embed="rId1"/>
          <a:stretch/>
        </p:blipFill>
        <p:spPr>
          <a:xfrm>
            <a:off x="4753800" y="1077480"/>
            <a:ext cx="4008240" cy="257112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Secure Communications</a:t>
            </a:r>
            <a:endParaRPr b="0" lang="en-AU" sz="1600" spc="-1" strike="noStrike">
              <a:latin typeface="Arial"/>
            </a:endParaRPr>
          </a:p>
        </p:txBody>
      </p:sp>
      <p:sp>
        <p:nvSpPr>
          <p:cNvPr id="238"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Authentication</a:t>
            </a:r>
            <a:endParaRPr b="0" lang="en-AU" sz="2200" spc="-1" strike="noStrike">
              <a:latin typeface="Arial"/>
            </a:endParaRPr>
          </a:p>
        </p:txBody>
      </p:sp>
      <p:sp>
        <p:nvSpPr>
          <p:cNvPr id="239" name="Object4"/>
          <p:cNvSpPr/>
          <p:nvPr/>
        </p:nvSpPr>
        <p:spPr>
          <a:xfrm>
            <a:off x="216000" y="914400"/>
            <a:ext cx="8852400" cy="2571120"/>
          </a:xfrm>
          <a:prstGeom prst="rect">
            <a:avLst/>
          </a:prstGeom>
          <a:noFill/>
          <a:ln w="0">
            <a:noFill/>
          </a:ln>
        </p:spPr>
        <p:style>
          <a:lnRef idx="0"/>
          <a:fillRef idx="0"/>
          <a:effectRef idx="0"/>
          <a:fontRef idx="minor"/>
        </p:style>
        <p:txBody>
          <a:bodyPr lIns="90000" rIns="90000" tIns="45000" bIns="45000" anchor="t">
            <a:noAutofit/>
          </a:bodyPr>
          <a:p>
            <a:pPr>
              <a:lnSpc>
                <a:spcPts val="2001"/>
              </a:lnSpc>
              <a:buNone/>
            </a:pPr>
            <a:r>
              <a:rPr b="0" lang="en-US" sz="1600" spc="-1" strike="noStrike">
                <a:solidFill>
                  <a:srgbClr val="000000"/>
                </a:solidFill>
                <a:latin typeface="Arial"/>
                <a:ea typeface="DejaVu Sans"/>
              </a:rPr>
              <a:t>There are two primary methods for validating a source in network communications: authentication services and data nonrepudiation services.</a:t>
            </a:r>
            <a:endParaRPr b="0" lang="en-AU" sz="1600" spc="-1" strike="noStrike">
              <a:latin typeface="Arial"/>
            </a:endParaRPr>
          </a:p>
          <a:p>
            <a:pPr>
              <a:lnSpc>
                <a:spcPts val="2001"/>
              </a:lnSpc>
              <a:buNone/>
            </a:pPr>
            <a:endParaRPr b="0" lang="en-AU" sz="1600" spc="-1" strike="noStrike">
              <a:latin typeface="Arial"/>
            </a:endParaRPr>
          </a:p>
          <a:p>
            <a:pPr>
              <a:lnSpc>
                <a:spcPts val="2001"/>
              </a:lnSpc>
              <a:buNone/>
            </a:pPr>
            <a:r>
              <a:rPr b="0" lang="en-US" sz="1600" spc="-1" strike="noStrike">
                <a:solidFill>
                  <a:srgbClr val="000000"/>
                </a:solidFill>
                <a:latin typeface="Arial"/>
                <a:ea typeface="DejaVu Sans"/>
              </a:rPr>
              <a:t>In network communications, authentication can be accomplished using cryptographic methods. </a:t>
            </a:r>
            <a:endParaRPr b="0" lang="en-AU" sz="1600" spc="-1" strike="noStrike">
              <a:latin typeface="Arial"/>
            </a:endParaRPr>
          </a:p>
          <a:p>
            <a:pPr>
              <a:lnSpc>
                <a:spcPts val="2001"/>
              </a:lnSpc>
              <a:buNone/>
            </a:pPr>
            <a:endParaRPr b="0" lang="en-AU" sz="1600" spc="-1" strike="noStrike">
              <a:latin typeface="Arial"/>
            </a:endParaRPr>
          </a:p>
          <a:p>
            <a:pPr>
              <a:lnSpc>
                <a:spcPts val="2001"/>
              </a:lnSpc>
              <a:buNone/>
            </a:pPr>
            <a:r>
              <a:rPr b="0" lang="en-US" sz="1600" spc="-1" strike="noStrike">
                <a:solidFill>
                  <a:srgbClr val="000000"/>
                </a:solidFill>
                <a:latin typeface="Arial"/>
                <a:ea typeface="DejaVu Sans"/>
              </a:rPr>
              <a:t>Data nonrepudiation is a similar service that allows the sender of a message to be uniquely identified. With nonrepudiation services in place, a sender cannot deny having been the source of that message.</a:t>
            </a:r>
            <a:endParaRPr b="0" lang="en-AU" sz="1600" spc="-1" strike="noStrike">
              <a:latin typeface="Arial"/>
            </a:endParaRPr>
          </a:p>
        </p:txBody>
      </p:sp>
      <p:sp>
        <p:nvSpPr>
          <p:cNvPr id="240" name="PlaceHolder 3"/>
          <p:cNvSpPr>
            <a:spLocks noGrp="1"/>
          </p:cNvSpPr>
          <p:nvPr>
            <p:ph type="sldNum" idx="9"/>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515F9452-21F3-4D3D-9701-EC935432C5B8}" type="slidenum">
              <a:rPr b="0" lang="en-US" sz="600" spc="-1" strike="noStrike">
                <a:solidFill>
                  <a:srgbClr val="d9d9d9"/>
                </a:solidFill>
                <a:latin typeface="Calibri"/>
              </a:rPr>
              <a:t>&lt;number&gt;</a:t>
            </a:fld>
            <a:endParaRPr b="0" lang="en-AU" sz="600" spc="-1" strike="noStrike">
              <a:latin typeface="Times New Roman"/>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Secure Communications</a:t>
            </a:r>
            <a:endParaRPr b="0" lang="en-AU" sz="1600" spc="-1" strike="noStrike">
              <a:latin typeface="Arial"/>
            </a:endParaRPr>
          </a:p>
        </p:txBody>
      </p:sp>
      <p:sp>
        <p:nvSpPr>
          <p:cNvPr id="242"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Data Integrity</a:t>
            </a:r>
            <a:endParaRPr b="0" lang="en-AU" sz="2200" spc="-1" strike="noStrike">
              <a:latin typeface="Arial"/>
            </a:endParaRPr>
          </a:p>
        </p:txBody>
      </p:sp>
      <p:sp>
        <p:nvSpPr>
          <p:cNvPr id="243" name="Object4"/>
          <p:cNvSpPr/>
          <p:nvPr/>
        </p:nvSpPr>
        <p:spPr>
          <a:xfrm>
            <a:off x="0" y="914400"/>
            <a:ext cx="8686080" cy="2571120"/>
          </a:xfrm>
          <a:prstGeom prst="rect">
            <a:avLst/>
          </a:prstGeom>
          <a:noFill/>
          <a:ln w="0">
            <a:noFill/>
          </a:ln>
        </p:spPr>
        <p:style>
          <a:lnRef idx="0"/>
          <a:fillRef idx="0"/>
          <a:effectRef idx="0"/>
          <a:fontRef idx="minor"/>
        </p:style>
        <p:txBody>
          <a:bodyPr lIns="90000" rIns="90000" tIns="45000" bIns="45000" anchor="t">
            <a:noAutofit/>
          </a:bodyPr>
          <a:p>
            <a:pPr>
              <a:lnSpc>
                <a:spcPts val="2001"/>
              </a:lnSpc>
              <a:buNone/>
            </a:pPr>
            <a:r>
              <a:rPr b="0" lang="en-US" sz="1600" spc="-1" strike="noStrike">
                <a:solidFill>
                  <a:srgbClr val="000000"/>
                </a:solidFill>
                <a:latin typeface="Arial"/>
                <a:ea typeface="DejaVu Sans"/>
              </a:rPr>
              <a:t>Data integrity ensures that messages are not altered in transit. With data integrity, the receiver can verify that the received message is identical to the sent message and that no manipulation occurred.</a:t>
            </a:r>
            <a:endParaRPr b="0" lang="en-AU" sz="1600" spc="-1" strike="noStrike">
              <a:latin typeface="Arial"/>
            </a:endParaRPr>
          </a:p>
          <a:p>
            <a:pPr>
              <a:lnSpc>
                <a:spcPts val="2001"/>
              </a:lnSpc>
              <a:buNone/>
            </a:pPr>
            <a:endParaRPr b="0" lang="en-AU" sz="1400" spc="-1" strike="noStrike">
              <a:latin typeface="Arial"/>
            </a:endParaRPr>
          </a:p>
          <a:p>
            <a:pPr>
              <a:lnSpc>
                <a:spcPts val="2001"/>
              </a:lnSpc>
              <a:buNone/>
            </a:pPr>
            <a:endParaRPr b="0" lang="en-AU" sz="1400" spc="-1" strike="noStrike">
              <a:latin typeface="Arial"/>
            </a:endParaRPr>
          </a:p>
        </p:txBody>
      </p:sp>
      <p:sp>
        <p:nvSpPr>
          <p:cNvPr id="244" name="PlaceHolder 3"/>
          <p:cNvSpPr>
            <a:spLocks noGrp="1"/>
          </p:cNvSpPr>
          <p:nvPr>
            <p:ph type="sldNum" idx="10"/>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CEB5E0CC-23F9-49A2-A32F-8D5026470CBB}" type="slidenum">
              <a:rPr b="0" lang="en-US" sz="600" spc="-1" strike="noStrike">
                <a:solidFill>
                  <a:srgbClr val="d9d9d9"/>
                </a:solidFill>
                <a:latin typeface="Calibri"/>
              </a:rPr>
              <a:t>&lt;number&gt;</a:t>
            </a:fld>
            <a:endParaRPr b="0" lang="en-AU" sz="600" spc="-1" strike="noStrike">
              <a:latin typeface="Times New Roman"/>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PlaceHolder 1"/>
          <p:cNvSpPr>
            <a:spLocks noGrp="1"/>
          </p:cNvSpPr>
          <p:nvPr>
            <p:ph/>
          </p:nvPr>
        </p:nvSpPr>
        <p:spPr>
          <a:xfrm>
            <a:off x="0" y="0"/>
            <a:ext cx="9143280" cy="273600"/>
          </a:xfrm>
          <a:prstGeom prst="rect">
            <a:avLst/>
          </a:prstGeom>
          <a:noFill/>
          <a:ln w="0">
            <a:noFill/>
          </a:ln>
        </p:spPr>
        <p:txBody>
          <a:bodyPr lIns="90000" rIns="90000" tIns="45000" bIns="45000" anchor="t">
            <a:noAutofit/>
          </a:bodyPr>
          <a:p>
            <a:pPr>
              <a:lnSpc>
                <a:spcPct val="100000"/>
              </a:lnSpc>
              <a:spcBef>
                <a:spcPts val="320"/>
              </a:spcBef>
              <a:buNone/>
              <a:tabLst>
                <a:tab algn="l" pos="0"/>
              </a:tabLst>
            </a:pPr>
            <a:r>
              <a:rPr b="0" lang="en-US" sz="1600" spc="-1" strike="noStrike">
                <a:solidFill>
                  <a:srgbClr val="024c69"/>
                </a:solidFill>
                <a:latin typeface="Arial"/>
                <a:ea typeface="Arial"/>
              </a:rPr>
              <a:t>Secure Communications</a:t>
            </a:r>
            <a:endParaRPr b="0" lang="en-AU" sz="1600" spc="-1" strike="noStrike">
              <a:latin typeface="Arial"/>
            </a:endParaRPr>
          </a:p>
        </p:txBody>
      </p:sp>
      <p:sp>
        <p:nvSpPr>
          <p:cNvPr id="246" name="PlaceHolder 2"/>
          <p:cNvSpPr>
            <a:spLocks noGrp="1"/>
          </p:cNvSpPr>
          <p:nvPr>
            <p:ph/>
          </p:nvPr>
        </p:nvSpPr>
        <p:spPr>
          <a:xfrm>
            <a:off x="0" y="274320"/>
            <a:ext cx="9143280" cy="913680"/>
          </a:xfrm>
          <a:prstGeom prst="rect">
            <a:avLst/>
          </a:prstGeom>
          <a:noFill/>
          <a:ln w="0">
            <a:noFill/>
          </a:ln>
        </p:spPr>
        <p:txBody>
          <a:bodyPr lIns="90000" rIns="90000" tIns="45000" bIns="45000" anchor="t">
            <a:noAutofit/>
          </a:bodyPr>
          <a:p>
            <a:pPr>
              <a:lnSpc>
                <a:spcPct val="100000"/>
              </a:lnSpc>
              <a:spcBef>
                <a:spcPts val="439"/>
              </a:spcBef>
              <a:buNone/>
              <a:tabLst>
                <a:tab algn="l" pos="0"/>
              </a:tabLst>
            </a:pPr>
            <a:r>
              <a:rPr b="0" lang="en-US" sz="2200" spc="-1" strike="noStrike">
                <a:solidFill>
                  <a:srgbClr val="024c69"/>
                </a:solidFill>
                <a:latin typeface="Arial"/>
                <a:ea typeface="Arial"/>
              </a:rPr>
              <a:t>Data Confidentiality</a:t>
            </a:r>
            <a:endParaRPr b="0" lang="en-AU" sz="2200" spc="-1" strike="noStrike">
              <a:latin typeface="Arial"/>
            </a:endParaRPr>
          </a:p>
        </p:txBody>
      </p:sp>
      <p:sp>
        <p:nvSpPr>
          <p:cNvPr id="247" name="Object4"/>
          <p:cNvSpPr/>
          <p:nvPr/>
        </p:nvSpPr>
        <p:spPr>
          <a:xfrm>
            <a:off x="0" y="914400"/>
            <a:ext cx="8686080" cy="2571120"/>
          </a:xfrm>
          <a:prstGeom prst="rect">
            <a:avLst/>
          </a:prstGeom>
          <a:noFill/>
          <a:ln w="0">
            <a:noFill/>
          </a:ln>
        </p:spPr>
        <p:style>
          <a:lnRef idx="0"/>
          <a:fillRef idx="0"/>
          <a:effectRef idx="0"/>
          <a:fontRef idx="minor"/>
        </p:style>
        <p:txBody>
          <a:bodyPr lIns="90000" rIns="90000" tIns="45000" bIns="45000" anchor="t">
            <a:noAutofit/>
          </a:bodyPr>
          <a:p>
            <a:pPr>
              <a:lnSpc>
                <a:spcPts val="2001"/>
              </a:lnSpc>
              <a:buNone/>
            </a:pPr>
            <a:r>
              <a:rPr b="0" lang="en-US" sz="1600" spc="-1" strike="noStrike">
                <a:solidFill>
                  <a:srgbClr val="000000"/>
                </a:solidFill>
                <a:latin typeface="Arial"/>
                <a:ea typeface="DejaVu Sans"/>
              </a:rPr>
              <a:t>Data confidentiality ensures privacy so that only the receiver can read the message. This can be achieved through encryption. Encryption is the process of scrambling data so that it cannot be easily read by unauthorized parties.</a:t>
            </a:r>
            <a:endParaRPr b="0" lang="en-AU" sz="1600" spc="-1" strike="noStrike">
              <a:latin typeface="Arial"/>
            </a:endParaRPr>
          </a:p>
          <a:p>
            <a:pPr>
              <a:lnSpc>
                <a:spcPts val="2001"/>
              </a:lnSpc>
              <a:buNone/>
            </a:pPr>
            <a:endParaRPr b="0" lang="en-AU" sz="1600" spc="-1" strike="noStrike">
              <a:latin typeface="Arial"/>
            </a:endParaRPr>
          </a:p>
          <a:p>
            <a:pPr>
              <a:lnSpc>
                <a:spcPts val="2001"/>
              </a:lnSpc>
              <a:buNone/>
            </a:pPr>
            <a:r>
              <a:rPr b="0" lang="en-US" sz="1600" spc="-1" strike="noStrike">
                <a:solidFill>
                  <a:srgbClr val="000000"/>
                </a:solidFill>
                <a:latin typeface="Arial"/>
                <a:ea typeface="DejaVu Sans"/>
              </a:rPr>
              <a:t>When enabling encryption, readable data is called plaintext, or cleartext, while the encrypted version is called encrypted text or ciphertext. The plaintext readable message is converted to ciphertext, which is the unreadable, disguised message. Decryption reverses the process. A key is required to encrypt and decrypt a message. The key is the link between the plaintext and ciphertext.</a:t>
            </a:r>
            <a:endParaRPr b="0" lang="en-AU" sz="1600" spc="-1" strike="noStrike">
              <a:latin typeface="Arial"/>
            </a:endParaRPr>
          </a:p>
          <a:p>
            <a:pPr>
              <a:lnSpc>
                <a:spcPts val="2001"/>
              </a:lnSpc>
              <a:buNone/>
            </a:pPr>
            <a:endParaRPr b="0" lang="en-AU" sz="1600" spc="-1" strike="noStrike">
              <a:latin typeface="Arial"/>
            </a:endParaRPr>
          </a:p>
          <a:p>
            <a:pPr>
              <a:lnSpc>
                <a:spcPts val="2001"/>
              </a:lnSpc>
              <a:buNone/>
            </a:pPr>
            <a:r>
              <a:rPr b="0" lang="en-US" sz="1600" spc="-1" strike="noStrike">
                <a:solidFill>
                  <a:srgbClr val="000000"/>
                </a:solidFill>
                <a:latin typeface="Arial"/>
                <a:ea typeface="DejaVu Sans"/>
              </a:rPr>
              <a:t>Using a hash function is another way to ensure data confidentiality. A hash function transforms a string of characters into a usually shorter, fixed-length value or key that represents the original string. The difference between hashing and encryption is in how the data is stored.</a:t>
            </a:r>
            <a:endParaRPr b="0" lang="en-AU" sz="1600" spc="-1" strike="noStrike">
              <a:latin typeface="Arial"/>
            </a:endParaRPr>
          </a:p>
        </p:txBody>
      </p:sp>
      <p:sp>
        <p:nvSpPr>
          <p:cNvPr id="248" name="PlaceHolder 3"/>
          <p:cNvSpPr>
            <a:spLocks noGrp="1"/>
          </p:cNvSpPr>
          <p:nvPr>
            <p:ph type="sldNum" idx="11"/>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89DA8FFE-3F78-4993-9E96-65316CE3EDFC}" type="slidenum">
              <a:rPr b="0" lang="en-US" sz="600" spc="-1" strike="noStrike">
                <a:solidFill>
                  <a:srgbClr val="d9d9d9"/>
                </a:solidFill>
                <a:latin typeface="Calibri"/>
              </a:rPr>
              <a:t>&lt;number&gt;</a:t>
            </a:fld>
            <a:endParaRPr b="0" lang="en-AU" sz="600" spc="-1" strike="noStrike">
              <a:latin typeface="Times New Roman"/>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PlaceHolder 1"/>
          <p:cNvSpPr>
            <a:spLocks noGrp="1"/>
          </p:cNvSpPr>
          <p:nvPr>
            <p:ph/>
          </p:nvPr>
        </p:nvSpPr>
        <p:spPr>
          <a:xfrm>
            <a:off x="457200" y="2057400"/>
            <a:ext cx="8228880" cy="913680"/>
          </a:xfrm>
          <a:prstGeom prst="rect">
            <a:avLst/>
          </a:prstGeom>
          <a:noFill/>
          <a:ln w="0">
            <a:noFill/>
          </a:ln>
        </p:spPr>
        <p:txBody>
          <a:bodyPr lIns="90000" rIns="90000" tIns="45000" bIns="45000" anchor="t">
            <a:noAutofit/>
          </a:bodyPr>
          <a:p>
            <a:pPr>
              <a:lnSpc>
                <a:spcPct val="100000"/>
              </a:lnSpc>
              <a:spcBef>
                <a:spcPts val="921"/>
              </a:spcBef>
              <a:buNone/>
              <a:tabLst>
                <a:tab algn="l" pos="0"/>
              </a:tabLst>
            </a:pPr>
            <a:r>
              <a:rPr b="0" lang="en-US" sz="4600" spc="-1" strike="noStrike">
                <a:solidFill>
                  <a:srgbClr val="b1e8fa"/>
                </a:solidFill>
                <a:latin typeface="Arial"/>
                <a:ea typeface="Arial"/>
              </a:rPr>
              <a:t>15.2 Cryptography</a:t>
            </a:r>
            <a:endParaRPr b="0" lang="en-AU" sz="4600" spc="-1" strike="noStrike">
              <a:latin typeface="Arial"/>
            </a:endParaRPr>
          </a:p>
        </p:txBody>
      </p:sp>
      <p:sp>
        <p:nvSpPr>
          <p:cNvPr id="250" name="PlaceHolder 2"/>
          <p:cNvSpPr>
            <a:spLocks noGrp="1"/>
          </p:cNvSpPr>
          <p:nvPr>
            <p:ph type="sldNum" idx="12"/>
          </p:nvPr>
        </p:nvSpPr>
        <p:spPr>
          <a:xfrm>
            <a:off x="8686800" y="4629240"/>
            <a:ext cx="456480" cy="227880"/>
          </a:xfrm>
          <a:prstGeom prst="rect">
            <a:avLst/>
          </a:prstGeom>
          <a:noFill/>
          <a:ln w="0">
            <a:noFill/>
          </a:ln>
        </p:spPr>
        <p:txBody>
          <a:bodyPr lIns="90000" rIns="90000" tIns="45000" bIns="45000" anchor="t">
            <a:noAutofit/>
          </a:bodyPr>
          <a:lstStyle>
            <a:lvl1pPr>
              <a:lnSpc>
                <a:spcPct val="100000"/>
              </a:lnSpc>
              <a:buNone/>
              <a:defRPr b="0" lang="en-US" sz="600" spc="-1" strike="noStrike">
                <a:solidFill>
                  <a:srgbClr val="d9d9d9"/>
                </a:solidFill>
                <a:latin typeface="Calibri"/>
              </a:defRPr>
            </a:lvl1pPr>
          </a:lstStyle>
          <a:p>
            <a:pPr>
              <a:lnSpc>
                <a:spcPct val="100000"/>
              </a:lnSpc>
              <a:buNone/>
            </a:pPr>
            <a:fld id="{3A988032-49B5-47ED-8854-091CE9E786A5}" type="slidenum">
              <a:rPr b="0" lang="en-US" sz="600" spc="-1" strike="noStrike">
                <a:solidFill>
                  <a:srgbClr val="d9d9d9"/>
                </a:solidFill>
                <a:latin typeface="Calibri"/>
              </a:rPr>
              <a:t>&lt;number&gt;</a:t>
            </a:fld>
            <a:endParaRPr b="0" lang="en-AU" sz="600" spc="-1" strike="noStrike">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4201</TotalTime>
  <Application>LibreOffice/7.3.3.2$Windows_X86_64 LibreOffice_project/d1d0ea68f081ee2800a922cac8f79445e4603348</Application>
  <AppVersion>15.0000</AppVersion>
  <Words>3528</Words>
  <Paragraphs>389</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2020-12-08T18:27:12Z</dcterms:created>
  <dc:creator>PptxGenJS</dc:creator>
  <dc:description/>
  <dc:language>en-AU</dc:language>
  <cp:lastModifiedBy/>
  <dcterms:modified xsi:type="dcterms:W3CDTF">2022-07-30T13:08:26Z</dcterms:modified>
  <cp:revision>32</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6</vt:i4>
  </property>
  <property fmtid="{D5CDD505-2E9C-101B-9397-08002B2CF9AE}" pid="3" name="Notes">
    <vt:i4>35</vt:i4>
  </property>
  <property fmtid="{D5CDD505-2E9C-101B-9397-08002B2CF9AE}" pid="4" name="PresentationFormat">
    <vt:lpwstr>On-screen Show (16:9)</vt:lpwstr>
  </property>
  <property fmtid="{D5CDD505-2E9C-101B-9397-08002B2CF9AE}" pid="5" name="Slides">
    <vt:i4>37</vt:i4>
  </property>
</Properties>
</file>